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36"/>
  </p:handoutMasterIdLst>
  <p:sldIdLst>
    <p:sldId id="256" r:id="rId2"/>
    <p:sldId id="302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65" r:id="rId17"/>
    <p:sldId id="303" r:id="rId18"/>
    <p:sldId id="292" r:id="rId19"/>
    <p:sldId id="293" r:id="rId20"/>
    <p:sldId id="275" r:id="rId21"/>
    <p:sldId id="268" r:id="rId22"/>
    <p:sldId id="267" r:id="rId23"/>
    <p:sldId id="304" r:id="rId24"/>
    <p:sldId id="271" r:id="rId25"/>
    <p:sldId id="274" r:id="rId26"/>
    <p:sldId id="276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92D23-42EF-468C-8B25-9863D9E32FEA}" v="9" dt="2018-10-10T07:28:5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581" autoAdjust="0"/>
  </p:normalViewPr>
  <p:slideViewPr>
    <p:cSldViewPr>
      <p:cViewPr varScale="1">
        <p:scale>
          <a:sx n="250" d="100"/>
          <a:sy n="250" d="100"/>
        </p:scale>
        <p:origin x="186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71792D23-42EF-468C-8B25-9863D9E32FEA}"/>
    <pc:docChg chg="custSel modSld">
      <pc:chgData name="PENG Siwei" userId="8c9d49ea30389574" providerId="LiveId" clId="{71792D23-42EF-468C-8B25-9863D9E32FEA}" dt="2018-10-10T07:28:59.959" v="9" actId="20577"/>
      <pc:docMkLst>
        <pc:docMk/>
      </pc:docMkLst>
      <pc:sldChg chg="modSp">
        <pc:chgData name="PENG Siwei" userId="8c9d49ea30389574" providerId="LiveId" clId="{71792D23-42EF-468C-8B25-9863D9E32FEA}" dt="2018-10-10T07:28:47.710" v="1" actId="27636"/>
        <pc:sldMkLst>
          <pc:docMk/>
          <pc:sldMk cId="1399118697" sldId="294"/>
        </pc:sldMkLst>
        <pc:spChg chg="mod">
          <ac:chgData name="PENG Siwei" userId="8c9d49ea30389574" providerId="LiveId" clId="{71792D23-42EF-468C-8B25-9863D9E32FEA}" dt="2018-10-10T07:28:47.710" v="1" actId="27636"/>
          <ac:spMkLst>
            <pc:docMk/>
            <pc:sldMk cId="1399118697" sldId="294"/>
            <ac:spMk id="3" creationId="{1D39A2D7-1FA5-4C1F-A3A6-70BA7117A9F0}"/>
          </ac:spMkLst>
        </pc:spChg>
      </pc:sldChg>
      <pc:sldChg chg="modSp">
        <pc:chgData name="PENG Siwei" userId="8c9d49ea30389574" providerId="LiveId" clId="{71792D23-42EF-468C-8B25-9863D9E32FEA}" dt="2018-10-10T07:28:59.959" v="9" actId="20577"/>
        <pc:sldMkLst>
          <pc:docMk/>
          <pc:sldMk cId="4011812485" sldId="297"/>
        </pc:sldMkLst>
        <pc:spChg chg="mod">
          <ac:chgData name="PENG Siwei" userId="8c9d49ea30389574" providerId="LiveId" clId="{71792D23-42EF-468C-8B25-9863D9E32FEA}" dt="2018-10-10T07:28:49.625" v="5"/>
          <ac:spMkLst>
            <pc:docMk/>
            <pc:sldMk cId="4011812485" sldId="297"/>
            <ac:spMk id="5" creationId="{1C5678EC-EFAC-4A36-A604-5EE553B37DD3}"/>
          </ac:spMkLst>
        </pc:spChg>
        <pc:spChg chg="mod">
          <ac:chgData name="PENG Siwei" userId="8c9d49ea30389574" providerId="LiveId" clId="{71792D23-42EF-468C-8B25-9863D9E32FEA}" dt="2018-10-10T07:28:59.959" v="9" actId="20577"/>
          <ac:spMkLst>
            <pc:docMk/>
            <pc:sldMk cId="4011812485" sldId="297"/>
            <ac:spMk id="7" creationId="{06F40F25-B0D3-4446-9B34-EE8FFE47DB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D279620-AB39-4875-873A-02A1A7173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0B94CAD-1B5E-4CFC-B452-E1E9EFB428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5FBFB70-3E8C-40C6-816C-C8E4334A2F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1E58A83-B4D1-4344-981E-3B3D53D3C1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5698D6-D108-4E4A-9B47-29FCD4B8A4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12450C89-0E01-45EF-934F-9400B523F17A}"/>
              </a:ext>
            </a:extLst>
          </p:cNvPr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1346017 w 372"/>
              <a:gd name="T1" fmla="*/ 777875 h 166"/>
              <a:gd name="T2" fmla="*/ 1374157 w 372"/>
              <a:gd name="T3" fmla="*/ 768503 h 166"/>
              <a:gd name="T4" fmla="*/ 1378847 w 372"/>
              <a:gd name="T5" fmla="*/ 763817 h 166"/>
              <a:gd name="T6" fmla="*/ 1735283 w 372"/>
              <a:gd name="T7" fmla="*/ 407681 h 166"/>
              <a:gd name="T8" fmla="*/ 1735283 w 372"/>
              <a:gd name="T9" fmla="*/ 365508 h 166"/>
              <a:gd name="T10" fmla="*/ 1378847 w 372"/>
              <a:gd name="T11" fmla="*/ 14058 h 166"/>
              <a:gd name="T12" fmla="*/ 1374157 w 372"/>
              <a:gd name="T13" fmla="*/ 9372 h 166"/>
              <a:gd name="T14" fmla="*/ 1346017 w 372"/>
              <a:gd name="T15" fmla="*/ 0 h 166"/>
              <a:gd name="T16" fmla="*/ 0 w 372"/>
              <a:gd name="T17" fmla="*/ 0 h 166"/>
              <a:gd name="T18" fmla="*/ 0 w 372"/>
              <a:gd name="T19" fmla="*/ 777875 h 166"/>
              <a:gd name="T20" fmla="*/ 1346017 w 372"/>
              <a:gd name="T21" fmla="*/ 777875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3E7158-8AAB-46AE-B881-1C258F87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91CD46-8B19-4E8E-A910-FB6DD30E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A2AE12-8641-4A15-B0BC-7F26423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0952-4B29-4DC3-B8E9-CBB4CA0DC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FFA0013-7AA9-4085-89D7-0FDF167DC5DD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5A93E-AF91-471F-A1A4-4D20369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269F96-8771-4E9E-B4D9-555234EF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F87921-AF61-4E03-B8A4-2ACCA8EC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55E4-11E8-4839-9C35-564783E57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1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9F15AF67-C19A-4F41-907D-6875A8147C27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162B7AD-4A24-4217-9040-F1ABA2E56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729B707C-0786-4324-AA81-C0867579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DCD1C8-0302-4DF2-8C7D-E2F214C8A7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2F9844-24EA-45E8-8C9B-07F2E51460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D8366B-24F6-40BA-9F4B-41386C67A2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3C33B-50D1-41D3-9AB2-AA959524C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5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E22EB8B-F607-41E4-B1BE-DD537EAC8636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A4EBA77-6715-45B9-9966-DF005299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2EB92C9-8F98-4CF7-95AC-1990DE6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109B37E-EE27-4DC2-9B7B-2435B70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81AA-8EC7-4B21-BE93-F97F9B567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3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DD8AFEF-05B6-4F92-9FA8-45A7ECEB1C87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AE61AC9A-614F-43FF-B6B4-CD0D89CF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66DC9A6A-F315-47EE-8C10-B8A8E5A1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C594B2E-529F-49FE-8656-EB9140DC1A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EF34B25-AEE0-471F-B079-EB28D1244E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CC0F99E-D133-4CB5-B224-6F7F5F213A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AB2C2-2813-497E-84CE-2D45272FA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3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F7F4F445-1A3B-4262-B566-C9E77EE5F42D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8E982A1-8F33-4688-B6DE-A450E7F334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7FC47B2-4028-4FCA-B2CB-0B908BE108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42A7E-4540-4EAD-8DCA-B5982023AA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5E74D-59D8-4818-8EEF-CC129D7CC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06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553CD9A-32BD-4972-B296-0DE9ADE6BB48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22BBD-1796-4FAB-9FAF-02070E4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8113C5-DC49-4B8A-850E-3B496AE1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40D4DC-1728-47D8-AB56-69644F2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9195-4846-4771-8583-EA84FFF88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0844FC4D-D2E6-4FC2-86E5-4FE03172C826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F45BE4-E16F-47D9-A116-EE483DA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1A947D-E038-4B6D-9996-2D098EF7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B8052E-4899-4140-B355-48E50156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EF05A-22C4-4208-8495-6259DE9FC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68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D94E6-4ADF-40C9-96F8-2B25AB77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D342-D501-4898-AAD7-733E4767B5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7AAD9-38B2-484B-8367-C992635E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C37AC-A0F7-4688-A1AD-9285F09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29870-804B-4863-AAD1-3DCF2110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39C46-37F5-4437-83D5-692FBCE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4DCB-797C-42BC-94F6-C35BADE8B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02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26C3E21-F5FB-4260-A412-3A487B46F20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C2A705-EB9C-4843-BF10-15CB5DBD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69034A-283E-4C56-A5AA-4A558C0E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476DE7-E59D-4679-B799-86812273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02ECB-72F5-4E8F-8F52-E4754355F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5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8181899-1749-416A-903E-594415A102D2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4C2279-C99D-4109-991C-3C642A38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B52BE4-0B2F-486A-A61A-A1AB4805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80B820-5654-4572-AC9F-0EF118A3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E00B-08E4-4790-84A0-927093A82D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7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71E0BD12-02D8-4DA7-906D-352D9A088C72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3332B72-EDB8-4A4C-A297-8927B575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0B5C46-4FF8-4AF4-892B-46DB42F0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6B90FC-690C-4CB3-8D6C-A1568EA0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E226-8739-4AFC-9027-569085BAA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61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520DE9B7-6C91-4C90-A742-5A979FBBAE2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C823BE47-32B8-4DE1-BEEA-8C0A6CDE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6FB6D09-54F9-473D-B63C-E41C9F35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97DADD0-3E79-4659-8B85-6745544A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1460-EB92-4C99-8A95-FDB29A050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4F344C1F-AF73-4F7A-804C-01102022CC3F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9E580F9-2E34-4219-B0B9-6D695F9F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77F473A-26D0-4F91-B1FE-7B60A81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7B01D79-D95D-4D85-923A-82AFADEC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5177C-F2C7-4D3C-86A6-3F155E698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2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74257890-D6E3-4DA4-8EB0-12D31D46BD87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5C2C2C2-0799-4068-B872-35103C61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0BECE1B-E962-4B60-8CB5-2C54CDD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2A6F60-1F41-478E-83B7-56F77A98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8E7-443E-4399-8588-42CDB629C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2E01C807-347C-40F7-B00C-ADF61784525A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CAE9ED3-C540-4532-AFBC-351518A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DBD452-A74A-4781-B216-375F6083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5F174A-BBF1-43F9-A90C-F771B2FD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D2E3-3C06-4F43-A1F6-DC356751E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E89352D8-F408-47B9-B6D0-81D10BB42860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43E22BE-0C2E-4156-84FD-586969BA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0B593C3-BAD6-4CF7-9306-A887800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2CFB586-29A4-4E1A-A962-DE833E51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FE5E1-D2BD-4B87-BC5F-05AD54D71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>
            <a:extLst>
              <a:ext uri="{FF2B5EF4-FFF2-40B4-BE49-F238E27FC236}">
                <a16:creationId xmlns:a16="http://schemas.microsoft.com/office/drawing/2014/main" id="{625C9E65-1774-4899-B7DF-63F04587E1A4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923A9ADB-3DC2-4B49-A180-8B58DFAB2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2D9DE3D3-5730-4D92-A411-3FEC72988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7D22C21E-9347-4082-8B8A-E1C82815F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6EE11CEF-D918-4E3B-BF40-FF38332E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C20D332C-B42F-4BE5-8124-629EC7A9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63EB044C-4F36-4DBB-898D-14AED981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1F04A7C1-2482-4297-A177-73F542A2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6F48D42B-0DDA-4385-BD9E-A886F3C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92900FEA-8CE1-4C6E-A419-57BBAA6A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7391C145-D179-4DD9-81A4-150DB9E9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4060A384-0EA0-4DE9-BA65-E438C155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30C9C00F-9B53-402E-AD75-6C1C9BA5C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9">
            <a:extLst>
              <a:ext uri="{FF2B5EF4-FFF2-40B4-BE49-F238E27FC236}">
                <a16:creationId xmlns:a16="http://schemas.microsoft.com/office/drawing/2014/main" id="{962979F8-22A1-4C75-93F7-734B595C4180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3A9068DC-7416-4B95-A582-151986EA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FADF2DB7-639D-43A9-8477-BC4DF9592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015BB0D0-9961-4758-BFD3-C766181E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7C30F04D-8C5C-4D0F-B9A3-353E3645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C99354D8-213A-4CB1-85E2-2934BA18F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7F024448-A1B6-4D82-B2F1-A5190ED1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C4CA267A-57B6-48DB-BEF1-E7E5F1A6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BB901ACC-00F7-4C07-9885-51F30C42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3EA0646E-1104-40CA-8723-36E028BC0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45400FF8-F48B-4020-A9EB-97D7EFDD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E0A4AE05-E70C-448F-BE52-BAFCCF6F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F4B5D8FB-16CF-47E1-B49A-D7674FBB7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744E8-40F3-45B2-8C4A-22E07839799B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FD79E3BE-E254-49CF-B92A-1C20A1853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D318F1A4-2A92-429B-A8F7-905A803F9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57375-675D-48B5-B0A0-A008C3FE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8F82-ABAB-406D-B5B5-C5DC1035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A26F-B836-4746-9FAB-1D9EC0FB2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1A4D403E-BA7A-4231-ABBC-636509F5B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DCFD1C-268B-4AD5-9C3E-BCC93226A7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线性表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3E45E8-4AD6-47E9-A3BD-3F1DB79A7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示例：链式结构线性表实现的简单图书管理系统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用单链表来存储图书信息记录。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9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C459EC-D958-4B74-938A-A7A3D609BA5A}"/>
              </a:ext>
            </a:extLst>
          </p:cNvPr>
          <p:cNvSpPr/>
          <p:nvPr/>
        </p:nvSpPr>
        <p:spPr>
          <a:xfrm>
            <a:off x="2063552" y="692696"/>
            <a:ext cx="396044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记录结点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E38575-BAF8-4BE5-896C-E7A23D39842A}"/>
              </a:ext>
            </a:extLst>
          </p:cNvPr>
          <p:cNvSpPr/>
          <p:nvPr/>
        </p:nvSpPr>
        <p:spPr>
          <a:xfrm>
            <a:off x="6240016" y="708364"/>
            <a:ext cx="4272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7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3C8D6E-541E-4930-BD73-D6DBB527A6DC}"/>
              </a:ext>
            </a:extLst>
          </p:cNvPr>
          <p:cNvSpPr/>
          <p:nvPr/>
        </p:nvSpPr>
        <p:spPr>
          <a:xfrm>
            <a:off x="1703512" y="980728"/>
            <a:ext cx="333603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创建头结点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9655AC-C409-47B2-A4F4-8F6A8C035C6C}"/>
              </a:ext>
            </a:extLst>
          </p:cNvPr>
          <p:cNvSpPr/>
          <p:nvPr/>
        </p:nvSpPr>
        <p:spPr>
          <a:xfrm>
            <a:off x="5231904" y="980728"/>
            <a:ext cx="4344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AE130-77B7-422B-9B28-2EA8945EBE2E}"/>
              </a:ext>
            </a:extLst>
          </p:cNvPr>
          <p:cNvSpPr txBox="1"/>
          <p:nvPr/>
        </p:nvSpPr>
        <p:spPr>
          <a:xfrm>
            <a:off x="5519936" y="35730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BD5C26-F532-4923-81DE-23E17F8FD3FF}"/>
              </a:ext>
            </a:extLst>
          </p:cNvPr>
          <p:cNvGrpSpPr/>
          <p:nvPr/>
        </p:nvGrpSpPr>
        <p:grpSpPr>
          <a:xfrm>
            <a:off x="6241108" y="3609894"/>
            <a:ext cx="504056" cy="288032"/>
            <a:chOff x="6096000" y="3645024"/>
            <a:chExt cx="504056" cy="2880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6D9D18-92AB-492C-80F5-D977B8F87899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8BC2FD-F374-4962-8D51-33B2C8C71E8A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34976B4-92F7-49F5-B4D1-E0A90F5C668A}"/>
              </a:ext>
            </a:extLst>
          </p:cNvPr>
          <p:cNvSpPr/>
          <p:nvPr/>
        </p:nvSpPr>
        <p:spPr>
          <a:xfrm>
            <a:off x="5812004" y="3612217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9CA876-2CA4-40FF-A65D-1D262C713E52}"/>
              </a:ext>
            </a:extLst>
          </p:cNvPr>
          <p:cNvCxnSpPr/>
          <p:nvPr/>
        </p:nvCxnSpPr>
        <p:spPr>
          <a:xfrm>
            <a:off x="5884012" y="3753910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D6EDC3-D5B9-430D-830D-700A08ABC1A1}"/>
              </a:ext>
            </a:extLst>
          </p:cNvPr>
          <p:cNvSpPr txBox="1"/>
          <p:nvPr/>
        </p:nvSpPr>
        <p:spPr>
          <a:xfrm>
            <a:off x="5524732" y="47434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711AA0-0F73-450B-87B3-D8CB1F8EB080}"/>
              </a:ext>
            </a:extLst>
          </p:cNvPr>
          <p:cNvGrpSpPr/>
          <p:nvPr/>
        </p:nvGrpSpPr>
        <p:grpSpPr>
          <a:xfrm>
            <a:off x="6245904" y="4780340"/>
            <a:ext cx="504056" cy="288032"/>
            <a:chOff x="6096000" y="3645024"/>
            <a:chExt cx="504056" cy="2880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50AD58-B461-4965-96B8-72EB6E44DF64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3A4415C-3DE6-476A-AF16-F90A11CFC3AB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A5A11BC-CDF1-4037-A869-3746AFAD8DA1}"/>
              </a:ext>
            </a:extLst>
          </p:cNvPr>
          <p:cNvSpPr/>
          <p:nvPr/>
        </p:nvSpPr>
        <p:spPr>
          <a:xfrm>
            <a:off x="5816800" y="4782663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30A3DB-D0B3-44C2-AD54-EB9DC4079F8C}"/>
              </a:ext>
            </a:extLst>
          </p:cNvPr>
          <p:cNvCxnSpPr/>
          <p:nvPr/>
        </p:nvCxnSpPr>
        <p:spPr>
          <a:xfrm>
            <a:off x="5888808" y="4924356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F92F57-00C6-463F-81FB-4182D75F448D}"/>
              </a:ext>
            </a:extLst>
          </p:cNvPr>
          <p:cNvGrpSpPr/>
          <p:nvPr/>
        </p:nvGrpSpPr>
        <p:grpSpPr>
          <a:xfrm>
            <a:off x="7037992" y="4778017"/>
            <a:ext cx="504056" cy="288032"/>
            <a:chOff x="6096000" y="3645024"/>
            <a:chExt cx="504056" cy="2880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0BE949-E577-4F66-A9BA-DDA5FC6D732E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295F5A-8BA4-41D9-88EE-F9540CC20754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FFF373-39A5-477F-972E-1D3BE3DE281F}"/>
              </a:ext>
            </a:extLst>
          </p:cNvPr>
          <p:cNvCxnSpPr/>
          <p:nvPr/>
        </p:nvCxnSpPr>
        <p:spPr>
          <a:xfrm>
            <a:off x="6680896" y="4922033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4FFC5C-FD51-4FF3-8272-277E1B423404}"/>
              </a:ext>
            </a:extLst>
          </p:cNvPr>
          <p:cNvGrpSpPr/>
          <p:nvPr/>
        </p:nvGrpSpPr>
        <p:grpSpPr>
          <a:xfrm>
            <a:off x="7830080" y="4784986"/>
            <a:ext cx="504056" cy="288032"/>
            <a:chOff x="6096000" y="3645024"/>
            <a:chExt cx="504056" cy="2880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E858B8-5728-4E05-8C7C-37E7142CB3E8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B9580C0-9D27-42D6-BBFA-D4B16832F705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4A9C4B-9783-487D-8128-A0DF11F07597}"/>
              </a:ext>
            </a:extLst>
          </p:cNvPr>
          <p:cNvCxnSpPr/>
          <p:nvPr/>
        </p:nvCxnSpPr>
        <p:spPr>
          <a:xfrm>
            <a:off x="7472984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8DD9BC0-C222-402F-908E-77247C8BC2BB}"/>
              </a:ext>
            </a:extLst>
          </p:cNvPr>
          <p:cNvGrpSpPr/>
          <p:nvPr/>
        </p:nvGrpSpPr>
        <p:grpSpPr>
          <a:xfrm>
            <a:off x="8619224" y="4784986"/>
            <a:ext cx="504056" cy="288032"/>
            <a:chOff x="6096000" y="3645024"/>
            <a:chExt cx="504056" cy="28803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AA12C9-3D0D-42B0-BAE1-6EC7EA8E80A6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1D734E-7401-457A-9949-1C23E76E80DD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4C1353-C592-4A3E-A8D5-826C2A1516C0}"/>
              </a:ext>
            </a:extLst>
          </p:cNvPr>
          <p:cNvCxnSpPr/>
          <p:nvPr/>
        </p:nvCxnSpPr>
        <p:spPr>
          <a:xfrm>
            <a:off x="8262128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C9CBD2-5ED8-472E-BA98-4A3348C52C65}"/>
              </a:ext>
            </a:extLst>
          </p:cNvPr>
          <p:cNvGrpSpPr/>
          <p:nvPr/>
        </p:nvGrpSpPr>
        <p:grpSpPr>
          <a:xfrm>
            <a:off x="9408368" y="4776538"/>
            <a:ext cx="504056" cy="288032"/>
            <a:chOff x="6096000" y="3645024"/>
            <a:chExt cx="504056" cy="2880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E76522-40E3-4D17-8300-A00735DFBC5F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0F9861-B60A-4D5C-90AD-0B3B75803F51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731B28-2ABD-4D86-9B63-3631912EBC96}"/>
              </a:ext>
            </a:extLst>
          </p:cNvPr>
          <p:cNvCxnSpPr/>
          <p:nvPr/>
        </p:nvCxnSpPr>
        <p:spPr>
          <a:xfrm>
            <a:off x="9051272" y="4920554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F95653B-4C16-47F9-9456-BCC9B2B5B65C}"/>
              </a:ext>
            </a:extLst>
          </p:cNvPr>
          <p:cNvSpPr/>
          <p:nvPr/>
        </p:nvSpPr>
        <p:spPr>
          <a:xfrm>
            <a:off x="5812004" y="5445224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EBEBBC-AA4C-4AA9-8721-5EAF6364D1D7}"/>
              </a:ext>
            </a:extLst>
          </p:cNvPr>
          <p:cNvSpPr txBox="1"/>
          <p:nvPr/>
        </p:nvSpPr>
        <p:spPr>
          <a:xfrm>
            <a:off x="5542252" y="535927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94D7CAB-089B-4486-91FE-A44059D098E7}"/>
              </a:ext>
            </a:extLst>
          </p:cNvPr>
          <p:cNvCxnSpPr>
            <a:stCxn id="34" idx="3"/>
          </p:cNvCxnSpPr>
          <p:nvPr/>
        </p:nvCxnSpPr>
        <p:spPr>
          <a:xfrm flipV="1">
            <a:off x="5884012" y="5112794"/>
            <a:ext cx="357096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947507-F922-4711-A600-C7ACD728AC64}"/>
              </a:ext>
            </a:extLst>
          </p:cNvPr>
          <p:cNvCxnSpPr>
            <a:cxnSpLocks/>
          </p:cNvCxnSpPr>
          <p:nvPr/>
        </p:nvCxnSpPr>
        <p:spPr>
          <a:xfrm>
            <a:off x="5884012" y="4869160"/>
            <a:ext cx="115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167A44E-A3E5-4062-B1B8-55A1059B5D51}"/>
              </a:ext>
            </a:extLst>
          </p:cNvPr>
          <p:cNvCxnSpPr>
            <a:cxnSpLocks/>
          </p:cNvCxnSpPr>
          <p:nvPr/>
        </p:nvCxnSpPr>
        <p:spPr>
          <a:xfrm flipV="1">
            <a:off x="5884012" y="5084921"/>
            <a:ext cx="1153980" cy="50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898E64-B407-4777-90C1-E512968974C7}"/>
              </a:ext>
            </a:extLst>
          </p:cNvPr>
          <p:cNvCxnSpPr>
            <a:cxnSpLocks/>
          </p:cNvCxnSpPr>
          <p:nvPr/>
        </p:nvCxnSpPr>
        <p:spPr>
          <a:xfrm flipV="1">
            <a:off x="5871582" y="5073018"/>
            <a:ext cx="1880602" cy="5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03F31CA-8838-4B48-9E18-F3A1C6A96D56}"/>
              </a:ext>
            </a:extLst>
          </p:cNvPr>
          <p:cNvCxnSpPr>
            <a:cxnSpLocks/>
          </p:cNvCxnSpPr>
          <p:nvPr/>
        </p:nvCxnSpPr>
        <p:spPr>
          <a:xfrm flipV="1">
            <a:off x="5871582" y="5107573"/>
            <a:ext cx="2747642" cy="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096D433-5B83-4184-AFEA-4B668D5D53F4}"/>
              </a:ext>
            </a:extLst>
          </p:cNvPr>
          <p:cNvCxnSpPr>
            <a:cxnSpLocks/>
          </p:cNvCxnSpPr>
          <p:nvPr/>
        </p:nvCxnSpPr>
        <p:spPr>
          <a:xfrm flipV="1">
            <a:off x="5871582" y="5079987"/>
            <a:ext cx="3536786" cy="50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85C3C2-7758-44AC-ABA7-67C6BB5EEC87}"/>
              </a:ext>
            </a:extLst>
          </p:cNvPr>
          <p:cNvCxnSpPr/>
          <p:nvPr/>
        </p:nvCxnSpPr>
        <p:spPr>
          <a:xfrm>
            <a:off x="5871582" y="4869160"/>
            <a:ext cx="194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2DAF1BA-A578-4C38-BD55-01E196607714}"/>
              </a:ext>
            </a:extLst>
          </p:cNvPr>
          <p:cNvCxnSpPr/>
          <p:nvPr/>
        </p:nvCxnSpPr>
        <p:spPr>
          <a:xfrm>
            <a:off x="5871582" y="4869160"/>
            <a:ext cx="2735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6A421-D22B-4861-AD0A-1C0B1F5F4D88}"/>
              </a:ext>
            </a:extLst>
          </p:cNvPr>
          <p:cNvCxnSpPr/>
          <p:nvPr/>
        </p:nvCxnSpPr>
        <p:spPr>
          <a:xfrm>
            <a:off x="5871582" y="4869160"/>
            <a:ext cx="353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FA95B82-CD50-48FE-AC2A-F0B407419881}"/>
              </a:ext>
            </a:extLst>
          </p:cNvPr>
          <p:cNvSpPr txBox="1"/>
          <p:nvPr/>
        </p:nvSpPr>
        <p:spPr>
          <a:xfrm>
            <a:off x="5718729" y="47481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/>
      <p:bldP spid="15" grpId="0" animBg="1"/>
      <p:bldP spid="33" grpId="0" animBg="1"/>
      <p:bldP spid="34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C94B16-73F6-4F4D-9C07-983D5DEDC0C7}"/>
              </a:ext>
            </a:extLst>
          </p:cNvPr>
          <p:cNvSpPr/>
          <p:nvPr/>
        </p:nvSpPr>
        <p:spPr>
          <a:xfrm>
            <a:off x="5879976" y="73069"/>
            <a:ext cx="6096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0D468-A646-46CC-95A8-1490FAD5F43B}"/>
              </a:ext>
            </a:extLst>
          </p:cNvPr>
          <p:cNvSpPr/>
          <p:nvPr/>
        </p:nvSpPr>
        <p:spPr>
          <a:xfrm>
            <a:off x="335360" y="73069"/>
            <a:ext cx="54726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8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2FBB72-4314-47E6-99BE-744BFD1E8B19}"/>
              </a:ext>
            </a:extLst>
          </p:cNvPr>
          <p:cNvSpPr/>
          <p:nvPr/>
        </p:nvSpPr>
        <p:spPr>
          <a:xfrm>
            <a:off x="407367" y="260648"/>
            <a:ext cx="5162261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 p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	&lt;&lt; p-&gt;data.name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349770-A748-41E0-910D-09332A3553D0}"/>
              </a:ext>
            </a:extLst>
          </p:cNvPr>
          <p:cNvSpPr/>
          <p:nvPr/>
        </p:nvSpPr>
        <p:spPr>
          <a:xfrm>
            <a:off x="5702829" y="260648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8699CB-4018-4947-BAC4-598813B0487E}"/>
              </a:ext>
            </a:extLst>
          </p:cNvPr>
          <p:cNvGrpSpPr/>
          <p:nvPr/>
        </p:nvGrpSpPr>
        <p:grpSpPr>
          <a:xfrm>
            <a:off x="2021154" y="5345661"/>
            <a:ext cx="5492614" cy="281648"/>
            <a:chOff x="2021154" y="5345661"/>
            <a:chExt cx="5492614" cy="28164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33F2B7B-5874-4DC9-8B8D-CE9D3F7ECC4A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328B2E-EC16-4946-B923-BF9E4011F83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AEB1C5-F224-4776-B55B-50BD3799192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7B3FDA-FBE4-4AF7-BEC5-ABD51D139D35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43FA9-5A6C-432C-971A-C7AE374E4FE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2A16F7-5224-4B29-AD0F-D1476067C26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BE94C64-B4FC-463C-87E6-DF739BBE012A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C9FC4-B4F3-4C4E-A05A-AE0CFEE0C3D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757ECC4-68F8-43E3-BD79-FCF2B0661B5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779A05-AF59-42F7-8025-E62AD26EA47F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13FA537-03EF-4F24-B05F-C067D5ACC9BC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D834738-AF57-4047-BE9C-870D2969772C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F45ADE2-6E1A-4EEC-AF4F-26D257AEC5FE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333651-4296-45F3-AE16-12D8C89EDE8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14E6B41-3294-46EB-A660-9FBB9B2B3F12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AA810F-6C76-41C8-98D8-79417941414C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DF81462-8F88-4001-878D-5305CF2DA46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859F787-272A-4C87-A3A9-CC01ECD0521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7496E54-E0EE-4CF6-BBA5-E3CF48D173AD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C7511EF-199D-443D-99A5-E9C6E5F5BD2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DC6FD8F-7716-422F-9F0F-ABBC4EDFF9C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03E21-26EE-4765-B357-9EC5F387CC4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73947EB-DCB7-47D4-B22A-59DE22FC95D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6C38F39-5445-4489-B50C-421BD261BDCB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6FA50AE-7E5D-4CA6-9957-38DBA46555E5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34BB75-9499-41A6-864A-1D05F8466A2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0BF9D6A-7117-4199-B710-890E765AFAF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55A7595-962D-4EA0-AC17-CA594F744D92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5928B6D-269A-405E-97CA-CC7C606DB618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D49D51-F749-4F77-A69F-4A5AB6F1E2F2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0B1AC53-EB56-4DF8-A87D-B9997BAEE007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420D9A-4045-41E1-A541-5D86AF747C4F}"/>
              </a:ext>
            </a:extLst>
          </p:cNvPr>
          <p:cNvGrpSpPr/>
          <p:nvPr/>
        </p:nvGrpSpPr>
        <p:grpSpPr>
          <a:xfrm>
            <a:off x="1991544" y="5918792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25E09AD-F9CE-4DD4-B8D7-3A8F1B3D3F7A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8D830DF-44AA-4E7A-AA8E-5ECABB594799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D50B12-A74A-467D-A6A3-1C4CEE1EDE2A}"/>
              </a:ext>
            </a:extLst>
          </p:cNvPr>
          <p:cNvCxnSpPr>
            <a:cxnSpLocks/>
          </p:cNvCxnSpPr>
          <p:nvPr/>
        </p:nvCxnSpPr>
        <p:spPr>
          <a:xfrm flipV="1">
            <a:off x="2289615" y="5610860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9F8E7A-9D85-44C7-86D7-1327367F7298}"/>
              </a:ext>
            </a:extLst>
          </p:cNvPr>
          <p:cNvCxnSpPr>
            <a:cxnSpLocks/>
          </p:cNvCxnSpPr>
          <p:nvPr/>
        </p:nvCxnSpPr>
        <p:spPr>
          <a:xfrm flipV="1">
            <a:off x="2289615" y="5619085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E817AF2-8AAD-4A39-9E31-FD2E993F5C8B}"/>
              </a:ext>
            </a:extLst>
          </p:cNvPr>
          <p:cNvCxnSpPr>
            <a:cxnSpLocks/>
          </p:cNvCxnSpPr>
          <p:nvPr/>
        </p:nvCxnSpPr>
        <p:spPr>
          <a:xfrm flipV="1">
            <a:off x="2269119" y="5648929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4738CCB-C77B-4E7A-A9C5-0984715AC597}"/>
              </a:ext>
            </a:extLst>
          </p:cNvPr>
          <p:cNvCxnSpPr>
            <a:cxnSpLocks/>
          </p:cNvCxnSpPr>
          <p:nvPr/>
        </p:nvCxnSpPr>
        <p:spPr>
          <a:xfrm flipV="1">
            <a:off x="2298191" y="5648929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C6EE32D-0E05-4205-9843-CE85A276A4C6}"/>
              </a:ext>
            </a:extLst>
          </p:cNvPr>
          <p:cNvCxnSpPr>
            <a:cxnSpLocks/>
          </p:cNvCxnSpPr>
          <p:nvPr/>
        </p:nvCxnSpPr>
        <p:spPr>
          <a:xfrm flipV="1">
            <a:off x="2289615" y="5645138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F7A8BF5-6283-4E5D-844F-1B54B8A97948}"/>
              </a:ext>
            </a:extLst>
          </p:cNvPr>
          <p:cNvCxnSpPr>
            <a:cxnSpLocks/>
          </p:cNvCxnSpPr>
          <p:nvPr/>
        </p:nvCxnSpPr>
        <p:spPr>
          <a:xfrm flipV="1">
            <a:off x="2298191" y="5636590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D2F856F-093C-4517-90D9-BDDD44043F82}"/>
              </a:ext>
            </a:extLst>
          </p:cNvPr>
          <p:cNvSpPr txBox="1"/>
          <p:nvPr/>
        </p:nvSpPr>
        <p:spPr>
          <a:xfrm>
            <a:off x="2145184" y="5938649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19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FE2E03-D830-488D-A255-9CE2A6927F15}"/>
              </a:ext>
            </a:extLst>
          </p:cNvPr>
          <p:cNvSpPr/>
          <p:nvPr/>
        </p:nvSpPr>
        <p:spPr>
          <a:xfrm>
            <a:off x="767408" y="260648"/>
            <a:ext cx="482453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如果找到，返回指向前一结点的指针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p-&gt;next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(p-&gt;next-&gt;data.name,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8F921F-18FA-412D-BAE4-9BC871D27AA4}"/>
              </a:ext>
            </a:extLst>
          </p:cNvPr>
          <p:cNvSpPr/>
          <p:nvPr/>
        </p:nvSpPr>
        <p:spPr>
          <a:xfrm>
            <a:off x="5879976" y="260648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p-&gt;next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cout 	&lt;&lt; p-&gt;next-&gt;data.name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A7DA92-9DBE-4A89-ADA2-9FE61916034D}"/>
              </a:ext>
            </a:extLst>
          </p:cNvPr>
          <p:cNvGrpSpPr/>
          <p:nvPr/>
        </p:nvGrpSpPr>
        <p:grpSpPr>
          <a:xfrm>
            <a:off x="780785" y="5802367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4F59E2-C32A-49EF-9BA6-D6C6CE6E3436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813C758-A903-4832-85C5-3218D3F1775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CD2C0E-55CA-444A-9B75-6AF4C2C2BF9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327D90-ACE7-4F48-A352-EE1F8E06B8E9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FB630C9-B685-48C2-BDF5-FF05546D6D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FFA9FD8-EC03-476B-8F64-82E09A2EBBF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2A540DB-C6D8-4681-A80C-4FAC5972AFAC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A84BDF3-5383-4962-A25E-21E4412AB6B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A87BE92-D56A-4763-83C1-AA0E9AF93D6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58170AE-15E8-4818-AADB-E230F36BECE2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CDB955-FDAC-4DD4-ABB2-50D67AC8C2D8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11A9AB6-FCD0-4E25-AA7E-CEB1682BBA24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E9803F-B3B6-4DE5-9650-41A726B40113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1883D5-9368-4838-BDBD-8449F89E6D5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36F5A48-B81B-4265-86E6-A85EC30EC95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246F203-B6C9-4C20-889C-6C79D2011F55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79D6F48-2AE8-403D-AFE4-A67940BB7A8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632997-3D83-432B-B673-CC1CEEF0FF3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C435588-90C9-427B-82E3-E424A2052D1C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083EAD-C026-458B-8703-FA94F6D74E1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242163F-05C6-452B-9C76-B48CAFBB58E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5A13473-2B9B-4CDB-97A1-1363442A8A3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1FB0787-5969-4979-A63E-46363951FC9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55C3885-D40F-4B84-939F-C02BDCBC7C9F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A1A78A4-A65B-4A4D-9D61-2BC781924E87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FDC307-AB6A-475B-85FA-122416C062D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E8E5EC-81E1-4658-BE81-50CE8EE0263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ADE1A8-108D-4166-90CE-5A8CB232D4CA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80C9D67-4F1F-4766-88B9-86C9A966D4DA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432653-C60F-454F-B6CB-72A92BA4F9BB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81B7808-4990-474B-96A9-4E01FA419384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50CF045-7E4B-4ACF-909F-CC9DB50996A5}"/>
              </a:ext>
            </a:extLst>
          </p:cNvPr>
          <p:cNvGrpSpPr/>
          <p:nvPr/>
        </p:nvGrpSpPr>
        <p:grpSpPr>
          <a:xfrm>
            <a:off x="751175" y="6375498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7BEBA7D-A84F-4DA6-9021-61EF24F3A205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C83DF8-2AF7-4D92-A515-AE89133A2403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30C7A3-D855-417C-9B3C-E27871748F59}"/>
              </a:ext>
            </a:extLst>
          </p:cNvPr>
          <p:cNvCxnSpPr>
            <a:cxnSpLocks/>
          </p:cNvCxnSpPr>
          <p:nvPr/>
        </p:nvCxnSpPr>
        <p:spPr>
          <a:xfrm flipV="1">
            <a:off x="1049246" y="6067566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19C6985-4B50-4FF7-8ECF-D5B422C463B9}"/>
              </a:ext>
            </a:extLst>
          </p:cNvPr>
          <p:cNvCxnSpPr>
            <a:cxnSpLocks/>
          </p:cNvCxnSpPr>
          <p:nvPr/>
        </p:nvCxnSpPr>
        <p:spPr>
          <a:xfrm flipV="1">
            <a:off x="1049246" y="6075791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8027162-7F3A-4539-BFFF-CC41EA96E320}"/>
              </a:ext>
            </a:extLst>
          </p:cNvPr>
          <p:cNvCxnSpPr>
            <a:cxnSpLocks/>
          </p:cNvCxnSpPr>
          <p:nvPr/>
        </p:nvCxnSpPr>
        <p:spPr>
          <a:xfrm flipV="1">
            <a:off x="1028750" y="6105635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E43F77-35BE-43FB-8316-188F66467320}"/>
              </a:ext>
            </a:extLst>
          </p:cNvPr>
          <p:cNvCxnSpPr>
            <a:cxnSpLocks/>
          </p:cNvCxnSpPr>
          <p:nvPr/>
        </p:nvCxnSpPr>
        <p:spPr>
          <a:xfrm flipV="1">
            <a:off x="1057822" y="6105635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DB7A61-D962-48FE-AAB5-E88C012868BD}"/>
              </a:ext>
            </a:extLst>
          </p:cNvPr>
          <p:cNvCxnSpPr>
            <a:cxnSpLocks/>
          </p:cNvCxnSpPr>
          <p:nvPr/>
        </p:nvCxnSpPr>
        <p:spPr>
          <a:xfrm flipV="1">
            <a:off x="1049246" y="6101844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448332-AB11-4E45-BB01-9DD7A807461E}"/>
              </a:ext>
            </a:extLst>
          </p:cNvPr>
          <p:cNvCxnSpPr>
            <a:cxnSpLocks/>
          </p:cNvCxnSpPr>
          <p:nvPr/>
        </p:nvCxnSpPr>
        <p:spPr>
          <a:xfrm flipV="1">
            <a:off x="1057822" y="6093296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CE92AC-8D07-4B47-BC3F-8B9EC6305F2F}"/>
              </a:ext>
            </a:extLst>
          </p:cNvPr>
          <p:cNvCxnSpPr>
            <a:cxnSpLocks/>
          </p:cNvCxnSpPr>
          <p:nvPr/>
        </p:nvCxnSpPr>
        <p:spPr>
          <a:xfrm flipV="1">
            <a:off x="1065277" y="6097347"/>
            <a:ext cx="398002" cy="4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5103773-418C-40B5-BD75-61B6B5C81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空间状态分析法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10156A-0C76-44E7-827E-51DA41039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画出操作前的空间状态图；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画出目标空间状态图；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找出其中发生变化的空间，并写出相应的变量表达式；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写出发生变化的空间的目标值表达式，并写出相应的赋值语句；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检查是否存在互相制约的赋值，即是否有某块空间在操作过程中既需要被读取，又需要被修改，如果存在互相制约的赋值，通过调整赋值顺序（先读取后修改）、设置中间变量、重写变量表达式和目标值表达式等手段，消除相互的制约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EB210F77-15E8-40C7-BE2E-BE9C3A02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以单链表插入操作为例，设已知结点指针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指向单链表上的某结点，结点指针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5588" name="Group 52">
            <a:extLst>
              <a:ext uri="{FF2B5EF4-FFF2-40B4-BE49-F238E27FC236}">
                <a16:creationId xmlns:a16="http://schemas.microsoft.com/office/drawing/2014/main" id="{31E8FB78-17E2-46C0-B5B4-9F855C2D0695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060575"/>
            <a:ext cx="3313113" cy="2463800"/>
            <a:chOff x="2336" y="1253"/>
            <a:chExt cx="2087" cy="1552"/>
          </a:xfrm>
        </p:grpSpPr>
        <p:sp>
          <p:nvSpPr>
            <p:cNvPr id="32802" name="Text Box 5">
              <a:extLst>
                <a:ext uri="{FF2B5EF4-FFF2-40B4-BE49-F238E27FC236}">
                  <a16:creationId xmlns:a16="http://schemas.microsoft.com/office/drawing/2014/main" id="{898029DF-0632-4C54-BA3C-8A5EC37D5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568"/>
              <a:ext cx="128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  <p:grpSp>
          <p:nvGrpSpPr>
            <p:cNvPr id="32803" name="Group 6">
              <a:extLst>
                <a:ext uri="{FF2B5EF4-FFF2-40B4-BE49-F238E27FC236}">
                  <a16:creationId xmlns:a16="http://schemas.microsoft.com/office/drawing/2014/main" id="{CE8EC2CE-06B3-4E6C-A765-8FD69E328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03"/>
              <a:ext cx="888" cy="233"/>
              <a:chOff x="1292" y="2429"/>
              <a:chExt cx="888" cy="233"/>
            </a:xfrm>
          </p:grpSpPr>
          <p:sp>
            <p:nvSpPr>
              <p:cNvPr id="32819" name="Rectangle 7">
                <a:extLst>
                  <a:ext uri="{FF2B5EF4-FFF2-40B4-BE49-F238E27FC236}">
                    <a16:creationId xmlns:a16="http://schemas.microsoft.com/office/drawing/2014/main" id="{49714FB2-976E-45A4-B1A1-C2221198E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0" name="Rectangle 8">
                <a:extLst>
                  <a:ext uri="{FF2B5EF4-FFF2-40B4-BE49-F238E27FC236}">
                    <a16:creationId xmlns:a16="http://schemas.microsoft.com/office/drawing/2014/main" id="{2F58A174-94A8-4110-BC0A-65F05F74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1" name="Line 9">
                <a:extLst>
                  <a:ext uri="{FF2B5EF4-FFF2-40B4-BE49-F238E27FC236}">
                    <a16:creationId xmlns:a16="http://schemas.microsoft.com/office/drawing/2014/main" id="{D55FAC5A-D4B7-4E1D-AF1D-F72F324A2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804" name="Group 10">
              <a:extLst>
                <a:ext uri="{FF2B5EF4-FFF2-40B4-BE49-F238E27FC236}">
                  <a16:creationId xmlns:a16="http://schemas.microsoft.com/office/drawing/2014/main" id="{27D97D2D-2D45-4C37-A348-0586536C2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1703"/>
              <a:ext cx="952" cy="233"/>
              <a:chOff x="1228" y="2429"/>
              <a:chExt cx="952" cy="233"/>
            </a:xfrm>
          </p:grpSpPr>
          <p:sp>
            <p:nvSpPr>
              <p:cNvPr id="32816" name="Rectangle 11">
                <a:extLst>
                  <a:ext uri="{FF2B5EF4-FFF2-40B4-BE49-F238E27FC236}">
                    <a16:creationId xmlns:a16="http://schemas.microsoft.com/office/drawing/2014/main" id="{FB69BAE5-4FC1-4255-A28E-CFE7F5658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7" name="Rectangle 12">
                <a:extLst>
                  <a:ext uri="{FF2B5EF4-FFF2-40B4-BE49-F238E27FC236}">
                    <a16:creationId xmlns:a16="http://schemas.microsoft.com/office/drawing/2014/main" id="{DCABB6BB-31B6-4625-A62B-9E1BCE894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8" name="Line 13">
                <a:extLst>
                  <a:ext uri="{FF2B5EF4-FFF2-40B4-BE49-F238E27FC236}">
                    <a16:creationId xmlns:a16="http://schemas.microsoft.com/office/drawing/2014/main" id="{5F0A11FD-DAF5-4E86-9DA9-D75CA894C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8" y="2523"/>
                <a:ext cx="3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05" name="Line 17">
              <a:extLst>
                <a:ext uri="{FF2B5EF4-FFF2-40B4-BE49-F238E27FC236}">
                  <a16:creationId xmlns:a16="http://schemas.microsoft.com/office/drawing/2014/main" id="{14CBECB2-9556-4FA5-BB29-8CD174C30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79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Rectangle 20">
              <a:extLst>
                <a:ext uri="{FF2B5EF4-FFF2-40B4-BE49-F238E27FC236}">
                  <a16:creationId xmlns:a16="http://schemas.microsoft.com/office/drawing/2014/main" id="{7F70D688-DF0E-434E-A0C3-B5612CE7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29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07" name="Text Box 21">
              <a:extLst>
                <a:ext uri="{FF2B5EF4-FFF2-40B4-BE49-F238E27FC236}">
                  <a16:creationId xmlns:a16="http://schemas.microsoft.com/office/drawing/2014/main" id="{E41EE7BE-76FE-4EE0-B910-DEB5D530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125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808" name="Line 22">
              <a:extLst>
                <a:ext uri="{FF2B5EF4-FFF2-40B4-BE49-F238E27FC236}">
                  <a16:creationId xmlns:a16="http://schemas.microsoft.com/office/drawing/2014/main" id="{59D7DC2E-FA4E-483D-BABF-A139952B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9" name="Rectangle 27">
              <a:extLst>
                <a:ext uri="{FF2B5EF4-FFF2-40B4-BE49-F238E27FC236}">
                  <a16:creationId xmlns:a16="http://schemas.microsoft.com/office/drawing/2014/main" id="{2771BC4C-FDD3-4CBD-B0F8-2191AAF2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02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10" name="Text Box 28">
              <a:extLst>
                <a:ext uri="{FF2B5EF4-FFF2-40B4-BE49-F238E27FC236}">
                  <a16:creationId xmlns:a16="http://schemas.microsoft.com/office/drawing/2014/main" id="{BBDD4130-67C1-44D8-A79D-FBDF133A2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60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811" name="Group 23">
              <a:extLst>
                <a:ext uri="{FF2B5EF4-FFF2-40B4-BE49-F238E27FC236}">
                  <a16:creationId xmlns:a16="http://schemas.microsoft.com/office/drawing/2014/main" id="{0857A20B-6CDA-4C45-B79E-D201BFDC1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202"/>
              <a:ext cx="888" cy="233"/>
              <a:chOff x="1292" y="2429"/>
              <a:chExt cx="888" cy="233"/>
            </a:xfrm>
          </p:grpSpPr>
          <p:sp>
            <p:nvSpPr>
              <p:cNvPr id="32813" name="Rectangle 24">
                <a:extLst>
                  <a:ext uri="{FF2B5EF4-FFF2-40B4-BE49-F238E27FC236}">
                    <a16:creationId xmlns:a16="http://schemas.microsoft.com/office/drawing/2014/main" id="{76567B71-76BB-403C-A756-141AC9D8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4" name="Rectangle 25">
                <a:extLst>
                  <a:ext uri="{FF2B5EF4-FFF2-40B4-BE49-F238E27FC236}">
                    <a16:creationId xmlns:a16="http://schemas.microsoft.com/office/drawing/2014/main" id="{9DF32F32-7675-4049-B6EC-A70055A5F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5" name="Line 26">
                <a:extLst>
                  <a:ext uri="{FF2B5EF4-FFF2-40B4-BE49-F238E27FC236}">
                    <a16:creationId xmlns:a16="http://schemas.microsoft.com/office/drawing/2014/main" id="{BC7B6FBE-A6A2-431A-8044-AE2E69590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5591" name="Group 55">
            <a:extLst>
              <a:ext uri="{FF2B5EF4-FFF2-40B4-BE49-F238E27FC236}">
                <a16:creationId xmlns:a16="http://schemas.microsoft.com/office/drawing/2014/main" id="{ACC243CD-CC84-4141-828F-F0DCE1A99EAD}"/>
              </a:ext>
            </a:extLst>
          </p:cNvPr>
          <p:cNvGrpSpPr>
            <a:grpSpLocks/>
          </p:cNvGrpSpPr>
          <p:nvPr/>
        </p:nvGrpSpPr>
        <p:grpSpPr bwMode="auto">
          <a:xfrm>
            <a:off x="6958013" y="2132013"/>
            <a:ext cx="3313113" cy="2463800"/>
            <a:chOff x="3423" y="1343"/>
            <a:chExt cx="2087" cy="1552"/>
          </a:xfrm>
        </p:grpSpPr>
        <p:sp>
          <p:nvSpPr>
            <p:cNvPr id="32782" name="Text Box 31">
              <a:extLst>
                <a:ext uri="{FF2B5EF4-FFF2-40B4-BE49-F238E27FC236}">
                  <a16:creationId xmlns:a16="http://schemas.microsoft.com/office/drawing/2014/main" id="{F58FC4C1-0BD4-45A7-9485-5425A8A35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658"/>
              <a:ext cx="99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grpSp>
          <p:nvGrpSpPr>
            <p:cNvPr id="32783" name="Group 32">
              <a:extLst>
                <a:ext uri="{FF2B5EF4-FFF2-40B4-BE49-F238E27FC236}">
                  <a16:creationId xmlns:a16="http://schemas.microsoft.com/office/drawing/2014/main" id="{AAF4807C-53D5-4EC0-B1EA-5863E6DB3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3" y="1793"/>
              <a:ext cx="888" cy="233"/>
              <a:chOff x="1292" y="2429"/>
              <a:chExt cx="888" cy="233"/>
            </a:xfrm>
          </p:grpSpPr>
          <p:sp>
            <p:nvSpPr>
              <p:cNvPr id="32799" name="Rectangle 33">
                <a:extLst>
                  <a:ext uri="{FF2B5EF4-FFF2-40B4-BE49-F238E27FC236}">
                    <a16:creationId xmlns:a16="http://schemas.microsoft.com/office/drawing/2014/main" id="{50BE434D-8F2C-462A-A824-5CCF16E8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0" name="Rectangle 34">
                <a:extLst>
                  <a:ext uri="{FF2B5EF4-FFF2-40B4-BE49-F238E27FC236}">
                    <a16:creationId xmlns:a16="http://schemas.microsoft.com/office/drawing/2014/main" id="{2E794ADB-0D54-4FB2-88BE-FCFEF017C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1" name="Line 35">
                <a:extLst>
                  <a:ext uri="{FF2B5EF4-FFF2-40B4-BE49-F238E27FC236}">
                    <a16:creationId xmlns:a16="http://schemas.microsoft.com/office/drawing/2014/main" id="{EB3FA237-1B70-484B-A3DA-E3C4EEFAF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84" name="Rectangle 37">
              <a:extLst>
                <a:ext uri="{FF2B5EF4-FFF2-40B4-BE49-F238E27FC236}">
                  <a16:creationId xmlns:a16="http://schemas.microsoft.com/office/drawing/2014/main" id="{FAE79751-BEC1-4507-A188-6FEED23A9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793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5" name="Rectangle 38">
              <a:extLst>
                <a:ext uri="{FF2B5EF4-FFF2-40B4-BE49-F238E27FC236}">
                  <a16:creationId xmlns:a16="http://schemas.microsoft.com/office/drawing/2014/main" id="{3E269862-4A2A-439C-B0C8-84BC54A6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93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6" name="Line 39">
              <a:extLst>
                <a:ext uri="{FF2B5EF4-FFF2-40B4-BE49-F238E27FC236}">
                  <a16:creationId xmlns:a16="http://schemas.microsoft.com/office/drawing/2014/main" id="{A3075354-5237-4C74-BAEA-C6E08E9A2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1885"/>
              <a:ext cx="254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Line 40">
              <a:extLst>
                <a:ext uri="{FF2B5EF4-FFF2-40B4-BE49-F238E27FC236}">
                  <a16:creationId xmlns:a16="http://schemas.microsoft.com/office/drawing/2014/main" id="{E684EB5C-7548-4B89-B8E2-BD867D727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88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Rectangle 41">
              <a:extLst>
                <a:ext uri="{FF2B5EF4-FFF2-40B4-BE49-F238E27FC236}">
                  <a16:creationId xmlns:a16="http://schemas.microsoft.com/office/drawing/2014/main" id="{3386FB35-9641-401E-B51B-CB90677C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138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9" name="Text Box 42">
              <a:extLst>
                <a:ext uri="{FF2B5EF4-FFF2-40B4-BE49-F238E27FC236}">
                  <a16:creationId xmlns:a16="http://schemas.microsoft.com/office/drawing/2014/main" id="{F581DA59-7F2D-4441-ABC1-10902A92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34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790" name="Line 43">
              <a:extLst>
                <a:ext uri="{FF2B5EF4-FFF2-40B4-BE49-F238E27FC236}">
                  <a16:creationId xmlns:a16="http://schemas.microsoft.com/office/drawing/2014/main" id="{E493AA99-2667-4B18-BA1B-CBA953C26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47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Rectangle 44">
              <a:extLst>
                <a:ext uri="{FF2B5EF4-FFF2-40B4-BE49-F238E27FC236}">
                  <a16:creationId xmlns:a16="http://schemas.microsoft.com/office/drawing/2014/main" id="{CCC82A65-A567-4027-B6C9-73D979B9E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246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92" name="Text Box 45">
              <a:extLst>
                <a:ext uri="{FF2B5EF4-FFF2-40B4-BE49-F238E27FC236}">
                  <a16:creationId xmlns:a16="http://schemas.microsoft.com/office/drawing/2014/main" id="{509CF595-F300-4336-97E6-D4C03A27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204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793" name="Group 46">
              <a:extLst>
                <a:ext uri="{FF2B5EF4-FFF2-40B4-BE49-F238E27FC236}">
                  <a16:creationId xmlns:a16="http://schemas.microsoft.com/office/drawing/2014/main" id="{D613648A-C1E4-4C36-9835-0054EE866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2246"/>
              <a:ext cx="888" cy="233"/>
              <a:chOff x="1292" y="2429"/>
              <a:chExt cx="888" cy="233"/>
            </a:xfrm>
          </p:grpSpPr>
          <p:sp>
            <p:nvSpPr>
              <p:cNvPr id="32796" name="Rectangle 47">
                <a:extLst>
                  <a:ext uri="{FF2B5EF4-FFF2-40B4-BE49-F238E27FC236}">
                    <a16:creationId xmlns:a16="http://schemas.microsoft.com/office/drawing/2014/main" id="{5B0BCB9B-8B5F-4D3D-A19C-59D58642B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7" name="Rectangle 48">
                <a:extLst>
                  <a:ext uri="{FF2B5EF4-FFF2-40B4-BE49-F238E27FC236}">
                    <a16:creationId xmlns:a16="http://schemas.microsoft.com/office/drawing/2014/main" id="{0BE571E0-1F6C-4823-BEC7-00D31B4E3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8" name="Line 49">
                <a:extLst>
                  <a:ext uri="{FF2B5EF4-FFF2-40B4-BE49-F238E27FC236}">
                    <a16:creationId xmlns:a16="http://schemas.microsoft.com/office/drawing/2014/main" id="{1710ACCE-711A-4B37-A570-441692948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94" name="Line 50">
              <a:extLst>
                <a:ext uri="{FF2B5EF4-FFF2-40B4-BE49-F238E27FC236}">
                  <a16:creationId xmlns:a16="http://schemas.microsoft.com/office/drawing/2014/main" id="{ED391201-6E73-4AEE-91DD-1B40E71B0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2023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92" name="Oval 56">
            <a:extLst>
              <a:ext uri="{FF2B5EF4-FFF2-40B4-BE49-F238E27FC236}">
                <a16:creationId xmlns:a16="http://schemas.microsoft.com/office/drawing/2014/main" id="{35D77AB0-B0A0-46BC-89AF-758E98AD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2" y="2692401"/>
            <a:ext cx="260350" cy="51911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3" name="Oval 57">
            <a:extLst>
              <a:ext uri="{FF2B5EF4-FFF2-40B4-BE49-F238E27FC236}">
                <a16:creationId xmlns:a16="http://schemas.microsoft.com/office/drawing/2014/main" id="{D2C2A075-3AAC-42B6-96A5-6D7D0A8B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289" y="3492500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4" name="Oval 58">
            <a:extLst>
              <a:ext uri="{FF2B5EF4-FFF2-40B4-BE49-F238E27FC236}">
                <a16:creationId xmlns:a16="http://schemas.microsoft.com/office/drawing/2014/main" id="{163A407F-E5D8-4D11-B7B8-A0E8D1EF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2756263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5" name="Oval 59">
            <a:extLst>
              <a:ext uri="{FF2B5EF4-FFF2-40B4-BE49-F238E27FC236}">
                <a16:creationId xmlns:a16="http://schemas.microsoft.com/office/drawing/2014/main" id="{F8D37B47-8A72-4D56-9E18-B37F257E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51" y="3477418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7" name="AutoShape 61">
            <a:extLst>
              <a:ext uri="{FF2B5EF4-FFF2-40B4-BE49-F238E27FC236}">
                <a16:creationId xmlns:a16="http://schemas.microsoft.com/office/drawing/2014/main" id="{00614C04-6CDF-4487-99F5-37485B9C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060575"/>
            <a:ext cx="1728788" cy="504825"/>
          </a:xfrm>
          <a:prstGeom prst="wedgeEllipseCallout">
            <a:avLst>
              <a:gd name="adj1" fmla="val -67172"/>
              <a:gd name="adj2" fmla="val 97601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p-&gt;next</a:t>
            </a:r>
          </a:p>
        </p:txBody>
      </p:sp>
      <p:sp>
        <p:nvSpPr>
          <p:cNvPr id="65598" name="AutoShape 62">
            <a:extLst>
              <a:ext uri="{FF2B5EF4-FFF2-40B4-BE49-F238E27FC236}">
                <a16:creationId xmlns:a16="http://schemas.microsoft.com/office/drawing/2014/main" id="{F97C0286-A698-42C2-AB72-B55DF9A1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797425"/>
            <a:ext cx="1728788" cy="504825"/>
          </a:xfrm>
          <a:prstGeom prst="wedgeEllipseCallout">
            <a:avLst>
              <a:gd name="adj1" fmla="val -53274"/>
              <a:gd name="adj2" fmla="val -231818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q-&gt;next</a:t>
            </a:r>
          </a:p>
        </p:txBody>
      </p:sp>
      <p:sp>
        <p:nvSpPr>
          <p:cNvPr id="65599" name="Text Box 63">
            <a:extLst>
              <a:ext uri="{FF2B5EF4-FFF2-40B4-BE49-F238E27FC236}">
                <a16:creationId xmlns:a16="http://schemas.microsoft.com/office/drawing/2014/main" id="{80FA86F8-A91B-40EF-9F6F-5F7A814A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276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65600" name="Text Box 64">
            <a:extLst>
              <a:ext uri="{FF2B5EF4-FFF2-40B4-BE49-F238E27FC236}">
                <a16:creationId xmlns:a16="http://schemas.microsoft.com/office/drawing/2014/main" id="{42631626-0371-43C7-8100-03B57C75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7974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</p:txBody>
      </p:sp>
      <p:sp>
        <p:nvSpPr>
          <p:cNvPr id="65601" name="Text Box 65">
            <a:extLst>
              <a:ext uri="{FF2B5EF4-FFF2-40B4-BE49-F238E27FC236}">
                <a16:creationId xmlns:a16="http://schemas.microsoft.com/office/drawing/2014/main" id="{BC31F67C-1245-49FF-B2C3-EA6A21CB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5589588"/>
            <a:ext cx="2927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83DF11-733E-44EB-BCC9-18E370654772}"/>
              </a:ext>
            </a:extLst>
          </p:cNvPr>
          <p:cNvCxnSpPr/>
          <p:nvPr/>
        </p:nvCxnSpPr>
        <p:spPr>
          <a:xfrm>
            <a:off x="8412164" y="2564904"/>
            <a:ext cx="9962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A2976AF-2D4F-43BC-9F31-15782CB68E17}"/>
              </a:ext>
            </a:extLst>
          </p:cNvPr>
          <p:cNvCxnSpPr/>
          <p:nvPr/>
        </p:nvCxnSpPr>
        <p:spPr>
          <a:xfrm>
            <a:off x="9268199" y="5085184"/>
            <a:ext cx="99620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7" grpId="0" animBg="1"/>
      <p:bldP spid="65598" grpId="0" animBg="1"/>
      <p:bldP spid="65599" grpId="0"/>
      <p:bldP spid="65600" grpId="0"/>
      <p:bldP spid="656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702E01-0C33-4B69-839B-E38C2A53E3FA}"/>
              </a:ext>
            </a:extLst>
          </p:cNvPr>
          <p:cNvSpPr/>
          <p:nvPr/>
        </p:nvSpPr>
        <p:spPr>
          <a:xfrm>
            <a:off x="767408" y="260648"/>
            <a:ext cx="424847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将一本书插到目录的指定位置的后面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q-&gt;data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将新结点挂接到指定结点后面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17954-B4F9-4E32-BE34-D7EDF5D6CEAA}"/>
              </a:ext>
            </a:extLst>
          </p:cNvPr>
          <p:cNvSpPr/>
          <p:nvPr/>
        </p:nvSpPr>
        <p:spPr>
          <a:xfrm>
            <a:off x="5087888" y="260648"/>
            <a:ext cx="6912768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定位插入位置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lib;</a:t>
            </a:r>
          </a:p>
          <a:p>
            <a:pPr lvl="3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aIndex &amp;&amp; aPos != </a:t>
            </a:r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 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60478EF-AB93-4277-AC6C-8A3048C591CF}"/>
              </a:ext>
            </a:extLst>
          </p:cNvPr>
          <p:cNvSpPr/>
          <p:nvPr/>
        </p:nvSpPr>
        <p:spPr>
          <a:xfrm>
            <a:off x="767407" y="260648"/>
            <a:ext cx="4634445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从图书目录中删除指定位置后面的图书记录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将待删除的结点从链上摘下来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q-&gt;next;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删除目标结点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42D06A-581F-49B6-BECA-9E44CA0F77A7}"/>
              </a:ext>
            </a:extLst>
          </p:cNvPr>
          <p:cNvSpPr/>
          <p:nvPr/>
        </p:nvSpPr>
        <p:spPr>
          <a:xfrm>
            <a:off x="5545884" y="260648"/>
            <a:ext cx="6454771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p-&gt;next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没有找到要删除的图书！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B78699-20C9-4939-A765-F510B1329B9E}"/>
              </a:ext>
            </a:extLst>
          </p:cNvPr>
          <p:cNvGrpSpPr/>
          <p:nvPr/>
        </p:nvGrpSpPr>
        <p:grpSpPr>
          <a:xfrm>
            <a:off x="1763925" y="6206750"/>
            <a:ext cx="432048" cy="216024"/>
            <a:chOff x="2927648" y="5301208"/>
            <a:chExt cx="432048" cy="21602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DFBFFB6-9BFE-44A8-A687-FD78199502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30E519C-B70E-4A91-ACF8-D55361DD6A5A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F2DBE0-472E-42AD-BDD0-79873DE4449E}"/>
              </a:ext>
            </a:extLst>
          </p:cNvPr>
          <p:cNvGrpSpPr/>
          <p:nvPr/>
        </p:nvGrpSpPr>
        <p:grpSpPr>
          <a:xfrm>
            <a:off x="2465990" y="6206750"/>
            <a:ext cx="432048" cy="216024"/>
            <a:chOff x="2927648" y="5301208"/>
            <a:chExt cx="432048" cy="21602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7121E79-C208-41D9-A659-D29938379D78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A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BE09E09-A3E9-42D8-A886-1E39848EF530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99C19F-69F7-4824-8CBF-9769CFD18695}"/>
              </a:ext>
            </a:extLst>
          </p:cNvPr>
          <p:cNvGrpSpPr/>
          <p:nvPr/>
        </p:nvGrpSpPr>
        <p:grpSpPr>
          <a:xfrm>
            <a:off x="3186070" y="6206107"/>
            <a:ext cx="432048" cy="216024"/>
            <a:chOff x="2927648" y="5301208"/>
            <a:chExt cx="432048" cy="2160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5D1DDC3-34BE-45BE-9DAE-1D9495C1E84F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B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E40B2D-AB22-4B7A-8AD3-BB4CB6134588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97EAFF-173F-4BCF-836A-159DAC279034}"/>
              </a:ext>
            </a:extLst>
          </p:cNvPr>
          <p:cNvCxnSpPr/>
          <p:nvPr/>
        </p:nvCxnSpPr>
        <p:spPr>
          <a:xfrm>
            <a:off x="2114983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BBEBFE-A0B8-4067-8C98-8DA0977B4BE7}"/>
              </a:ext>
            </a:extLst>
          </p:cNvPr>
          <p:cNvCxnSpPr/>
          <p:nvPr/>
        </p:nvCxnSpPr>
        <p:spPr>
          <a:xfrm>
            <a:off x="282603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224982-E641-4336-8125-F696493CCBD9}"/>
              </a:ext>
            </a:extLst>
          </p:cNvPr>
          <p:cNvCxnSpPr/>
          <p:nvPr/>
        </p:nvCxnSpPr>
        <p:spPr>
          <a:xfrm>
            <a:off x="354611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5250C6-6554-4783-AD29-A3C5003B46FB}"/>
              </a:ext>
            </a:extLst>
          </p:cNvPr>
          <p:cNvGrpSpPr/>
          <p:nvPr/>
        </p:nvGrpSpPr>
        <p:grpSpPr>
          <a:xfrm>
            <a:off x="3901850" y="6206750"/>
            <a:ext cx="432048" cy="216024"/>
            <a:chOff x="2927648" y="5301208"/>
            <a:chExt cx="432048" cy="21602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F832F7E-D840-447E-93AA-112639CD65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98782F-EC4F-4D93-8C9B-FB5C48FD111B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45436A-EA8E-4A17-8F0D-BBF7EB1CA958}"/>
              </a:ext>
            </a:extLst>
          </p:cNvPr>
          <p:cNvCxnSpPr/>
          <p:nvPr/>
        </p:nvCxnSpPr>
        <p:spPr>
          <a:xfrm>
            <a:off x="4252908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3400D-0AD9-4C65-94BB-7E50D456A5A8}"/>
              </a:ext>
            </a:extLst>
          </p:cNvPr>
          <p:cNvSpPr/>
          <p:nvPr/>
        </p:nvSpPr>
        <p:spPr>
          <a:xfrm>
            <a:off x="1833783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7B6407-A361-4BA0-9587-19E1689EBCC2}"/>
              </a:ext>
            </a:extLst>
          </p:cNvPr>
          <p:cNvSpPr txBox="1"/>
          <p:nvPr/>
        </p:nvSpPr>
        <p:spPr>
          <a:xfrm>
            <a:off x="1615664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3E9A992-D74E-4363-998C-E35503C9EDAF}"/>
              </a:ext>
            </a:extLst>
          </p:cNvPr>
          <p:cNvCxnSpPr>
            <a:cxnSpLocks/>
          </p:cNvCxnSpPr>
          <p:nvPr/>
        </p:nvCxnSpPr>
        <p:spPr>
          <a:xfrm flipV="1">
            <a:off x="1907941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96614C-74D2-4A54-821B-46B2384725B5}"/>
              </a:ext>
            </a:extLst>
          </p:cNvPr>
          <p:cNvCxnSpPr/>
          <p:nvPr/>
        </p:nvCxnSpPr>
        <p:spPr>
          <a:xfrm>
            <a:off x="1401238" y="6310565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9513BBC-7F08-45BF-991D-A4FA18081D0D}"/>
              </a:ext>
            </a:extLst>
          </p:cNvPr>
          <p:cNvSpPr/>
          <p:nvPr/>
        </p:nvSpPr>
        <p:spPr>
          <a:xfrm>
            <a:off x="2507804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0B7816-993E-45CE-8958-5AFD75F2354D}"/>
              </a:ext>
            </a:extLst>
          </p:cNvPr>
          <p:cNvSpPr txBox="1"/>
          <p:nvPr/>
        </p:nvSpPr>
        <p:spPr>
          <a:xfrm>
            <a:off x="2289685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D8DD43-8829-4EE1-B84B-D66C657D5278}"/>
              </a:ext>
            </a:extLst>
          </p:cNvPr>
          <p:cNvCxnSpPr>
            <a:cxnSpLocks/>
          </p:cNvCxnSpPr>
          <p:nvPr/>
        </p:nvCxnSpPr>
        <p:spPr>
          <a:xfrm flipV="1">
            <a:off x="2581962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988ADB4-EA38-466C-AD54-556265C8D87D}"/>
              </a:ext>
            </a:extLst>
          </p:cNvPr>
          <p:cNvSpPr/>
          <p:nvPr/>
        </p:nvSpPr>
        <p:spPr>
          <a:xfrm>
            <a:off x="2124364" y="6131696"/>
            <a:ext cx="1034472" cy="176740"/>
          </a:xfrm>
          <a:custGeom>
            <a:avLst/>
            <a:gdLst>
              <a:gd name="connsiteX0" fmla="*/ 0 w 1034472"/>
              <a:gd name="connsiteY0" fmla="*/ 176740 h 176740"/>
              <a:gd name="connsiteX1" fmla="*/ 517236 w 1034472"/>
              <a:gd name="connsiteY1" fmla="*/ 1249 h 176740"/>
              <a:gd name="connsiteX2" fmla="*/ 1034472 w 1034472"/>
              <a:gd name="connsiteY2" fmla="*/ 112086 h 17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472" h="176740">
                <a:moveTo>
                  <a:pt x="0" y="176740"/>
                </a:moveTo>
                <a:cubicBezTo>
                  <a:pt x="172412" y="94382"/>
                  <a:pt x="344824" y="12025"/>
                  <a:pt x="517236" y="1249"/>
                </a:cubicBezTo>
                <a:cubicBezTo>
                  <a:pt x="689648" y="-9527"/>
                  <a:pt x="862060" y="51279"/>
                  <a:pt x="1034472" y="1120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40" grpId="0" animBg="1"/>
      <p:bldP spid="41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820C84C-CF31-45DA-BCC2-6B6B1A7AF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08763"/>
              </p:ext>
            </p:extLst>
          </p:nvPr>
        </p:nvGraphicFramePr>
        <p:xfrm>
          <a:off x="3015678" y="2564904"/>
          <a:ext cx="6440265" cy="190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755">
                  <a:extLst>
                    <a:ext uri="{9D8B030D-6E8A-4147-A177-3AD203B41FA5}">
                      <a16:colId xmlns:a16="http://schemas.microsoft.com/office/drawing/2014/main" val="3420190437"/>
                    </a:ext>
                  </a:extLst>
                </a:gridCol>
                <a:gridCol w="2146755">
                  <a:extLst>
                    <a:ext uri="{9D8B030D-6E8A-4147-A177-3AD203B41FA5}">
                      <a16:colId xmlns:a16="http://schemas.microsoft.com/office/drawing/2014/main" val="66375577"/>
                    </a:ext>
                  </a:extLst>
                </a:gridCol>
                <a:gridCol w="2146755">
                  <a:extLst>
                    <a:ext uri="{9D8B030D-6E8A-4147-A177-3AD203B41FA5}">
                      <a16:colId xmlns:a16="http://schemas.microsoft.com/office/drawing/2014/main" val="3468860391"/>
                    </a:ext>
                  </a:extLst>
                </a:gridCol>
              </a:tblGrid>
              <a:tr h="3354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书名</a:t>
                      </a:r>
                      <a:r>
                        <a:rPr lang="en-US" altLang="zh-CN" dirty="0"/>
                        <a:t>(name)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作者</a:t>
                      </a:r>
                      <a:r>
                        <a:rPr lang="en-US" altLang="zh-CN" dirty="0"/>
                        <a:t>(author)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ISBN(code)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18941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严蔚敏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9787302023685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859303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操作系统原理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韩其睿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9787302327257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84210"/>
                  </a:ext>
                </a:extLst>
              </a:tr>
              <a:tr h="335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811985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0658E5F9-B94C-4124-BD7C-A3CAFAD0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应用示例：图书管理系统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8C426-E630-4390-B7D1-3CD9F15BB29B}"/>
              </a:ext>
            </a:extLst>
          </p:cNvPr>
          <p:cNvSpPr txBox="1"/>
          <p:nvPr/>
        </p:nvSpPr>
        <p:spPr>
          <a:xfrm>
            <a:off x="3719736" y="551723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添加图书     删除图书     修改图书     查找图书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6757491C-436A-4456-B194-343769FE0C2D}"/>
              </a:ext>
            </a:extLst>
          </p:cNvPr>
          <p:cNvSpPr/>
          <p:nvPr/>
        </p:nvSpPr>
        <p:spPr>
          <a:xfrm>
            <a:off x="4167806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9FEE9490-BAE1-4094-885A-5FB36BCD63AF}"/>
              </a:ext>
            </a:extLst>
          </p:cNvPr>
          <p:cNvSpPr/>
          <p:nvPr/>
        </p:nvSpPr>
        <p:spPr>
          <a:xfrm>
            <a:off x="5391942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1D79C21E-5987-42F3-B72F-39503ABA73F2}"/>
              </a:ext>
            </a:extLst>
          </p:cNvPr>
          <p:cNvSpPr/>
          <p:nvPr/>
        </p:nvSpPr>
        <p:spPr>
          <a:xfrm>
            <a:off x="6616078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10823CAD-3969-48B7-871E-C8A709E6E297}"/>
              </a:ext>
            </a:extLst>
          </p:cNvPr>
          <p:cNvSpPr/>
          <p:nvPr/>
        </p:nvSpPr>
        <p:spPr>
          <a:xfrm>
            <a:off x="7840214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3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1F6FB65-B74D-43DB-AA51-C9421F305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CC9E892-5B55-4C57-BB39-8CF6856F3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思考问题</a:t>
            </a:r>
          </a:p>
          <a:p>
            <a:pPr lvl="1" eaLnBrk="1" hangingPunct="1"/>
            <a:r>
              <a:rPr lang="zh-CN" altLang="en-US"/>
              <a:t>为什么在实际应用中，单链表上要额外分配一个头结点？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D0D1F0D6-6F6F-47D0-8879-A0F26149DAD0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403725"/>
            <a:ext cx="492125" cy="398463"/>
            <a:chOff x="962" y="2411"/>
            <a:chExt cx="310" cy="251"/>
          </a:xfrm>
        </p:grpSpPr>
        <p:sp>
          <p:nvSpPr>
            <p:cNvPr id="33824" name="Text Box 5">
              <a:extLst>
                <a:ext uri="{FF2B5EF4-FFF2-40B4-BE49-F238E27FC236}">
                  <a16:creationId xmlns:a16="http://schemas.microsoft.com/office/drawing/2014/main" id="{4DE23133-5CA2-4F7F-8FC0-1BE7DC6B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25" name="Rectangle 6">
              <a:extLst>
                <a:ext uri="{FF2B5EF4-FFF2-40B4-BE49-F238E27FC236}">
                  <a16:creationId xmlns:a16="http://schemas.microsoft.com/office/drawing/2014/main" id="{680B80D9-52F6-4336-BE01-731CF5A4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797" name="Group 7">
            <a:extLst>
              <a:ext uri="{FF2B5EF4-FFF2-40B4-BE49-F238E27FC236}">
                <a16:creationId xmlns:a16="http://schemas.microsoft.com/office/drawing/2014/main" id="{F63BE1A1-D0E1-4E21-A9ED-1E440FB19377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4432300"/>
            <a:ext cx="1409700" cy="369888"/>
            <a:chOff x="1292" y="2429"/>
            <a:chExt cx="888" cy="233"/>
          </a:xfrm>
        </p:grpSpPr>
        <p:sp>
          <p:nvSpPr>
            <p:cNvPr id="33821" name="Rectangle 8">
              <a:extLst>
                <a:ext uri="{FF2B5EF4-FFF2-40B4-BE49-F238E27FC236}">
                  <a16:creationId xmlns:a16="http://schemas.microsoft.com/office/drawing/2014/main" id="{717BCF2E-5836-4063-982A-ABB7F2EA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2" name="Rectangle 9">
              <a:extLst>
                <a:ext uri="{FF2B5EF4-FFF2-40B4-BE49-F238E27FC236}">
                  <a16:creationId xmlns:a16="http://schemas.microsoft.com/office/drawing/2014/main" id="{7BF79BB4-B366-4F46-947F-BEC7DA9A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3" name="Line 10">
              <a:extLst>
                <a:ext uri="{FF2B5EF4-FFF2-40B4-BE49-F238E27FC236}">
                  <a16:creationId xmlns:a16="http://schemas.microsoft.com/office/drawing/2014/main" id="{F48E93BE-C8ED-4B18-A22A-3BFA0BC3D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8" name="Group 11">
            <a:extLst>
              <a:ext uri="{FF2B5EF4-FFF2-40B4-BE49-F238E27FC236}">
                <a16:creationId xmlns:a16="http://schemas.microsoft.com/office/drawing/2014/main" id="{EADE892A-3805-4EA1-BB1A-854058BBD56B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4432300"/>
            <a:ext cx="3167063" cy="369888"/>
            <a:chOff x="1292" y="2429"/>
            <a:chExt cx="1995" cy="233"/>
          </a:xfrm>
        </p:grpSpPr>
        <p:sp>
          <p:nvSpPr>
            <p:cNvPr id="33818" name="Rectangle 12">
              <a:extLst>
                <a:ext uri="{FF2B5EF4-FFF2-40B4-BE49-F238E27FC236}">
                  <a16:creationId xmlns:a16="http://schemas.microsoft.com/office/drawing/2014/main" id="{4AF31C88-A81A-4FAE-B32C-910E7F7C3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9" name="Rectangle 13">
              <a:extLst>
                <a:ext uri="{FF2B5EF4-FFF2-40B4-BE49-F238E27FC236}">
                  <a16:creationId xmlns:a16="http://schemas.microsoft.com/office/drawing/2014/main" id="{D82A4F67-2D84-4325-954E-66DD2F9D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0" name="Line 14">
              <a:extLst>
                <a:ext uri="{FF2B5EF4-FFF2-40B4-BE49-F238E27FC236}">
                  <a16:creationId xmlns:a16="http://schemas.microsoft.com/office/drawing/2014/main" id="{CCE92D39-9FA5-4D22-B50B-FE425DE48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6B49ECEE-9B8E-43B2-AACD-82BD1B007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9" name="Group 15">
            <a:extLst>
              <a:ext uri="{FF2B5EF4-FFF2-40B4-BE49-F238E27FC236}">
                <a16:creationId xmlns:a16="http://schemas.microsoft.com/office/drawing/2014/main" id="{0DD1E887-D011-424D-8529-DCAB05E0671D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4432300"/>
            <a:ext cx="1409700" cy="369888"/>
            <a:chOff x="1292" y="2429"/>
            <a:chExt cx="888" cy="233"/>
          </a:xfrm>
        </p:grpSpPr>
        <p:sp>
          <p:nvSpPr>
            <p:cNvPr id="33815" name="Rectangle 16">
              <a:extLst>
                <a:ext uri="{FF2B5EF4-FFF2-40B4-BE49-F238E27FC236}">
                  <a16:creationId xmlns:a16="http://schemas.microsoft.com/office/drawing/2014/main" id="{E450D120-514C-4C71-A468-E5CD71F0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6" name="Rectangle 17">
              <a:extLst>
                <a:ext uri="{FF2B5EF4-FFF2-40B4-BE49-F238E27FC236}">
                  <a16:creationId xmlns:a16="http://schemas.microsoft.com/office/drawing/2014/main" id="{B40EADAB-8239-4AB6-B42D-2DA87011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7" name="Line 18">
              <a:extLst>
                <a:ext uri="{FF2B5EF4-FFF2-40B4-BE49-F238E27FC236}">
                  <a16:creationId xmlns:a16="http://schemas.microsoft.com/office/drawing/2014/main" id="{6A1A9216-8721-4D6B-859D-A88A7B73D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0" name="Text Box 19">
            <a:extLst>
              <a:ext uri="{FF2B5EF4-FFF2-40B4-BE49-F238E27FC236}">
                <a16:creationId xmlns:a16="http://schemas.microsoft.com/office/drawing/2014/main" id="{C2966051-0B38-4503-9C25-6253754E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1" name="Text Box 20">
            <a:extLst>
              <a:ext uri="{FF2B5EF4-FFF2-40B4-BE49-F238E27FC236}">
                <a16:creationId xmlns:a16="http://schemas.microsoft.com/office/drawing/2014/main" id="{0B720582-999E-4309-B094-817D717A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  <p:grpSp>
        <p:nvGrpSpPr>
          <p:cNvPr id="33802" name="Group 21">
            <a:extLst>
              <a:ext uri="{FF2B5EF4-FFF2-40B4-BE49-F238E27FC236}">
                <a16:creationId xmlns:a16="http://schemas.microsoft.com/office/drawing/2014/main" id="{3891D3C7-3456-4336-888B-007C2BC816D4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5334000"/>
            <a:ext cx="492125" cy="398463"/>
            <a:chOff x="962" y="2411"/>
            <a:chExt cx="310" cy="251"/>
          </a:xfrm>
        </p:grpSpPr>
        <p:sp>
          <p:nvSpPr>
            <p:cNvPr id="33813" name="Text Box 22">
              <a:extLst>
                <a:ext uri="{FF2B5EF4-FFF2-40B4-BE49-F238E27FC236}">
                  <a16:creationId xmlns:a16="http://schemas.microsoft.com/office/drawing/2014/main" id="{7B65C231-A3C5-4B11-83CE-E06537333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14" name="Rectangle 23">
              <a:extLst>
                <a:ext uri="{FF2B5EF4-FFF2-40B4-BE49-F238E27FC236}">
                  <a16:creationId xmlns:a16="http://schemas.microsoft.com/office/drawing/2014/main" id="{5271FD32-248B-4649-9624-7E9E8075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803" name="Group 28">
            <a:extLst>
              <a:ext uri="{FF2B5EF4-FFF2-40B4-BE49-F238E27FC236}">
                <a16:creationId xmlns:a16="http://schemas.microsoft.com/office/drawing/2014/main" id="{E7C079D8-829C-4F2D-8BC8-36105B1F194B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5368925"/>
            <a:ext cx="1409700" cy="369888"/>
            <a:chOff x="1292" y="2429"/>
            <a:chExt cx="888" cy="233"/>
          </a:xfrm>
        </p:grpSpPr>
        <p:sp>
          <p:nvSpPr>
            <p:cNvPr id="33810" name="Rectangle 29">
              <a:extLst>
                <a:ext uri="{FF2B5EF4-FFF2-40B4-BE49-F238E27FC236}">
                  <a16:creationId xmlns:a16="http://schemas.microsoft.com/office/drawing/2014/main" id="{CA7A3552-9161-4B52-80B1-01BE1011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1" name="Rectangle 30">
              <a:extLst>
                <a:ext uri="{FF2B5EF4-FFF2-40B4-BE49-F238E27FC236}">
                  <a16:creationId xmlns:a16="http://schemas.microsoft.com/office/drawing/2014/main" id="{D2BAB4B6-D453-49B7-B988-4FD65838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2" name="Line 31">
              <a:extLst>
                <a:ext uri="{FF2B5EF4-FFF2-40B4-BE49-F238E27FC236}">
                  <a16:creationId xmlns:a16="http://schemas.microsoft.com/office/drawing/2014/main" id="{0DE422E4-B9C7-4170-8B21-B2BE83FA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04" name="Group 32">
            <a:extLst>
              <a:ext uri="{FF2B5EF4-FFF2-40B4-BE49-F238E27FC236}">
                <a16:creationId xmlns:a16="http://schemas.microsoft.com/office/drawing/2014/main" id="{8BC9C6B0-6D14-44C5-9109-7AD5C5137FC8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5368925"/>
            <a:ext cx="1822450" cy="369888"/>
            <a:chOff x="1292" y="2429"/>
            <a:chExt cx="1148" cy="233"/>
          </a:xfrm>
        </p:grpSpPr>
        <p:sp>
          <p:nvSpPr>
            <p:cNvPr id="33807" name="Rectangle 33">
              <a:extLst>
                <a:ext uri="{FF2B5EF4-FFF2-40B4-BE49-F238E27FC236}">
                  <a16:creationId xmlns:a16="http://schemas.microsoft.com/office/drawing/2014/main" id="{D64E1732-80F8-4DC4-9A6E-D0197DDC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8" name="Rectangle 34">
              <a:extLst>
                <a:ext uri="{FF2B5EF4-FFF2-40B4-BE49-F238E27FC236}">
                  <a16:creationId xmlns:a16="http://schemas.microsoft.com/office/drawing/2014/main" id="{246B0E32-945B-4121-B1E5-1EE616A0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9" name="Line 35">
              <a:extLst>
                <a:ext uri="{FF2B5EF4-FFF2-40B4-BE49-F238E27FC236}">
                  <a16:creationId xmlns:a16="http://schemas.microsoft.com/office/drawing/2014/main" id="{04C630D1-6A68-4EDC-B269-7D8A7A923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209DCAF-E547-43CB-815C-6DC45CE2E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531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5" name="Text Box 36">
            <a:extLst>
              <a:ext uri="{FF2B5EF4-FFF2-40B4-BE49-F238E27FC236}">
                <a16:creationId xmlns:a16="http://schemas.microsoft.com/office/drawing/2014/main" id="{79C7697E-C526-4814-8760-CEF95797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6" name="Text Box 37">
            <a:extLst>
              <a:ext uri="{FF2B5EF4-FFF2-40B4-BE49-F238E27FC236}">
                <a16:creationId xmlns:a16="http://schemas.microsoft.com/office/drawing/2014/main" id="{1B5C95E4-4FDF-429B-AEF3-BCFFBC43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EBF873-37C8-4F81-92E0-DC701F8BF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AB1B18-2229-488C-A501-F210E6DF69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循环链表</a:t>
            </a:r>
          </a:p>
        </p:txBody>
      </p: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D6552728-7BBE-4079-BD17-78DC60BF1287}"/>
              </a:ext>
            </a:extLst>
          </p:cNvPr>
          <p:cNvGrpSpPr>
            <a:grpSpLocks/>
          </p:cNvGrpSpPr>
          <p:nvPr/>
        </p:nvGrpSpPr>
        <p:grpSpPr bwMode="auto">
          <a:xfrm>
            <a:off x="3287688" y="3933056"/>
            <a:ext cx="6480176" cy="727075"/>
            <a:chOff x="1008" y="2477"/>
            <a:chExt cx="4082" cy="458"/>
          </a:xfrm>
        </p:grpSpPr>
        <p:grpSp>
          <p:nvGrpSpPr>
            <p:cNvPr id="34821" name="Group 4">
              <a:extLst>
                <a:ext uri="{FF2B5EF4-FFF2-40B4-BE49-F238E27FC236}">
                  <a16:creationId xmlns:a16="http://schemas.microsoft.com/office/drawing/2014/main" id="{D4C4F5F4-2BDC-4526-8086-C9C9E8654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83"/>
              <a:ext cx="310" cy="251"/>
              <a:chOff x="962" y="2411"/>
              <a:chExt cx="310" cy="251"/>
            </a:xfrm>
          </p:grpSpPr>
          <p:sp>
            <p:nvSpPr>
              <p:cNvPr id="34842" name="Text Box 5">
                <a:extLst>
                  <a:ext uri="{FF2B5EF4-FFF2-40B4-BE49-F238E27FC236}">
                    <a16:creationId xmlns:a16="http://schemas.microsoft.com/office/drawing/2014/main" id="{15EC55F2-1BB9-41AA-9B3F-912621A0B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2" y="2411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L</a:t>
                </a:r>
              </a:p>
            </p:txBody>
          </p:sp>
          <p:sp>
            <p:nvSpPr>
              <p:cNvPr id="34843" name="Rectangle 6">
                <a:extLst>
                  <a:ext uri="{FF2B5EF4-FFF2-40B4-BE49-F238E27FC236}">
                    <a16:creationId xmlns:a16="http://schemas.microsoft.com/office/drawing/2014/main" id="{F656A82F-4A2E-42A3-84A9-2D6449F8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22" name="Group 7">
              <a:extLst>
                <a:ext uri="{FF2B5EF4-FFF2-40B4-BE49-F238E27FC236}">
                  <a16:creationId xmlns:a16="http://schemas.microsoft.com/office/drawing/2014/main" id="{16A1EB62-6751-461E-AD71-C14E5089E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701"/>
              <a:ext cx="888" cy="233"/>
              <a:chOff x="1292" y="2429"/>
              <a:chExt cx="888" cy="233"/>
            </a:xfrm>
          </p:grpSpPr>
          <p:sp>
            <p:nvSpPr>
              <p:cNvPr id="34839" name="Rectangle 8">
                <a:extLst>
                  <a:ext uri="{FF2B5EF4-FFF2-40B4-BE49-F238E27FC236}">
                    <a16:creationId xmlns:a16="http://schemas.microsoft.com/office/drawing/2014/main" id="{A721D74E-A9EC-4EC8-8FE9-24F7E7D9C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0" name="Rectangle 9">
                <a:extLst>
                  <a:ext uri="{FF2B5EF4-FFF2-40B4-BE49-F238E27FC236}">
                    <a16:creationId xmlns:a16="http://schemas.microsoft.com/office/drawing/2014/main" id="{79889996-C2BA-47E6-94F8-DF11AA007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1" name="Line 10">
                <a:extLst>
                  <a:ext uri="{FF2B5EF4-FFF2-40B4-BE49-F238E27FC236}">
                    <a16:creationId xmlns:a16="http://schemas.microsoft.com/office/drawing/2014/main" id="{884DEFED-8891-410C-A911-142CD8C7B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3" name="Group 11">
              <a:extLst>
                <a:ext uri="{FF2B5EF4-FFF2-40B4-BE49-F238E27FC236}">
                  <a16:creationId xmlns:a16="http://schemas.microsoft.com/office/drawing/2014/main" id="{FF1B006A-39CF-4862-8F7D-1BB7EBE3D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2701"/>
              <a:ext cx="888" cy="233"/>
              <a:chOff x="1292" y="2429"/>
              <a:chExt cx="888" cy="233"/>
            </a:xfrm>
          </p:grpSpPr>
          <p:sp>
            <p:nvSpPr>
              <p:cNvPr id="34836" name="Rectangle 12">
                <a:extLst>
                  <a:ext uri="{FF2B5EF4-FFF2-40B4-BE49-F238E27FC236}">
                    <a16:creationId xmlns:a16="http://schemas.microsoft.com/office/drawing/2014/main" id="{1CEA23C8-7071-47AB-9FF6-AA3375A10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2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7" name="Rectangle 13">
                <a:extLst>
                  <a:ext uri="{FF2B5EF4-FFF2-40B4-BE49-F238E27FC236}">
                    <a16:creationId xmlns:a16="http://schemas.microsoft.com/office/drawing/2014/main" id="{8CB119CA-BF3F-462E-8D38-FE29C68D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8" name="Line 14">
                <a:extLst>
                  <a:ext uri="{FF2B5EF4-FFF2-40B4-BE49-F238E27FC236}">
                    <a16:creationId xmlns:a16="http://schemas.microsoft.com/office/drawing/2014/main" id="{DE506852-5DF6-4997-B4E2-A71C54FA2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4" name="Group 15">
              <a:extLst>
                <a:ext uri="{FF2B5EF4-FFF2-40B4-BE49-F238E27FC236}">
                  <a16:creationId xmlns:a16="http://schemas.microsoft.com/office/drawing/2014/main" id="{E00E9EB4-873B-4527-81E5-21F6C5BD1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701"/>
              <a:ext cx="888" cy="233"/>
              <a:chOff x="1292" y="2429"/>
              <a:chExt cx="888" cy="233"/>
            </a:xfrm>
          </p:grpSpPr>
          <p:sp>
            <p:nvSpPr>
              <p:cNvPr id="34833" name="Rectangle 16">
                <a:extLst>
                  <a:ext uri="{FF2B5EF4-FFF2-40B4-BE49-F238E27FC236}">
                    <a16:creationId xmlns:a16="http://schemas.microsoft.com/office/drawing/2014/main" id="{5585B538-76AD-4049-940E-772B55F6A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4" name="Rectangle 17">
                <a:extLst>
                  <a:ext uri="{FF2B5EF4-FFF2-40B4-BE49-F238E27FC236}">
                    <a16:creationId xmlns:a16="http://schemas.microsoft.com/office/drawing/2014/main" id="{CFDD5C01-BAF2-4C2C-9F72-A9AA26178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5" name="Line 18">
                <a:extLst>
                  <a:ext uri="{FF2B5EF4-FFF2-40B4-BE49-F238E27FC236}">
                    <a16:creationId xmlns:a16="http://schemas.microsoft.com/office/drawing/2014/main" id="{BF79B1EE-44E6-4EE3-9B10-3E8B320DB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5" name="Group 19">
              <a:extLst>
                <a:ext uri="{FF2B5EF4-FFF2-40B4-BE49-F238E27FC236}">
                  <a16:creationId xmlns:a16="http://schemas.microsoft.com/office/drawing/2014/main" id="{D80AAFD4-9BFC-46DD-874F-899454CFF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1"/>
              <a:ext cx="888" cy="233"/>
              <a:chOff x="1292" y="2429"/>
              <a:chExt cx="888" cy="233"/>
            </a:xfrm>
          </p:grpSpPr>
          <p:sp>
            <p:nvSpPr>
              <p:cNvPr id="34830" name="Rectangle 20">
                <a:extLst>
                  <a:ext uri="{FF2B5EF4-FFF2-40B4-BE49-F238E27FC236}">
                    <a16:creationId xmlns:a16="http://schemas.microsoft.com/office/drawing/2014/main" id="{EDF493FA-DC89-4ABE-A461-CD3A0D699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1" name="Rectangle 21">
                <a:extLst>
                  <a:ext uri="{FF2B5EF4-FFF2-40B4-BE49-F238E27FC236}">
                    <a16:creationId xmlns:a16="http://schemas.microsoft.com/office/drawing/2014/main" id="{0971B57B-044E-48AC-8C43-40F7C036B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2" name="Line 22">
                <a:extLst>
                  <a:ext uri="{FF2B5EF4-FFF2-40B4-BE49-F238E27FC236}">
                    <a16:creationId xmlns:a16="http://schemas.microsoft.com/office/drawing/2014/main" id="{75248F51-8F59-42C6-8A1D-53DE5C5E0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826" name="Text Box 23">
              <a:extLst>
                <a:ext uri="{FF2B5EF4-FFF2-40B4-BE49-F238E27FC236}">
                  <a16:creationId xmlns:a16="http://schemas.microsoft.com/office/drawing/2014/main" id="{45CD9764-0156-431D-B1C1-7B5ED602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d0</a:t>
              </a:r>
            </a:p>
          </p:txBody>
        </p:sp>
        <p:sp>
          <p:nvSpPr>
            <p:cNvPr id="34827" name="Text Box 24">
              <a:extLst>
                <a:ext uri="{FF2B5EF4-FFF2-40B4-BE49-F238E27FC236}">
                  <a16:creationId xmlns:a16="http://schemas.microsoft.com/office/drawing/2014/main" id="{2743D34C-0CBC-43BF-9725-F6D804177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d1</a:t>
              </a:r>
            </a:p>
          </p:txBody>
        </p:sp>
        <p:sp>
          <p:nvSpPr>
            <p:cNvPr id="34828" name="Text Box 25">
              <a:extLst>
                <a:ext uri="{FF2B5EF4-FFF2-40B4-BE49-F238E27FC236}">
                  <a16:creationId xmlns:a16="http://schemas.microsoft.com/office/drawing/2014/main" id="{DBF28751-FE4B-4FFB-AC3D-43BE66794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d2</a:t>
              </a:r>
            </a:p>
          </p:txBody>
        </p:sp>
        <p:sp>
          <p:nvSpPr>
            <p:cNvPr id="34829" name="Freeform 27">
              <a:extLst>
                <a:ext uri="{FF2B5EF4-FFF2-40B4-BE49-F238E27FC236}">
                  <a16:creationId xmlns:a16="http://schemas.microsoft.com/office/drawing/2014/main" id="{68B264E4-BD43-469B-AA41-B8A98995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2477"/>
              <a:ext cx="3253" cy="317"/>
            </a:xfrm>
            <a:custGeom>
              <a:avLst/>
              <a:gdLst>
                <a:gd name="T0" fmla="*/ 4 w 3312"/>
                <a:gd name="T1" fmla="*/ 171 h 317"/>
                <a:gd name="T2" fmla="*/ 4 w 3312"/>
                <a:gd name="T3" fmla="*/ 171 h 317"/>
                <a:gd name="T4" fmla="*/ 4 w 3312"/>
                <a:gd name="T5" fmla="*/ 0 h 317"/>
                <a:gd name="T6" fmla="*/ 0 w 3312"/>
                <a:gd name="T7" fmla="*/ 0 h 317"/>
                <a:gd name="T8" fmla="*/ 0 w 3312"/>
                <a:gd name="T9" fmla="*/ 98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2" h="317">
                  <a:moveTo>
                    <a:pt x="3040" y="317"/>
                  </a:moveTo>
                  <a:lnTo>
                    <a:pt x="3312" y="317"/>
                  </a:lnTo>
                  <a:lnTo>
                    <a:pt x="3312" y="0"/>
                  </a:lnTo>
                  <a:lnTo>
                    <a:pt x="0" y="0"/>
                  </a:lnTo>
                  <a:lnTo>
                    <a:pt x="0" y="181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4E59EC-FC53-4C0B-A44C-41C1BDFD3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361AFF-693E-4DDC-BDBB-108AD5A82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双向链表</a:t>
            </a:r>
          </a:p>
        </p:txBody>
      </p: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D0C238F6-1808-485D-B5E4-F88E27842147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24463"/>
            <a:ext cx="7516812" cy="1017587"/>
            <a:chOff x="708" y="2067"/>
            <a:chExt cx="4735" cy="641"/>
          </a:xfrm>
        </p:grpSpPr>
        <p:sp>
          <p:nvSpPr>
            <p:cNvPr id="35846" name="Rectangle 4">
              <a:extLst>
                <a:ext uri="{FF2B5EF4-FFF2-40B4-BE49-F238E27FC236}">
                  <a16:creationId xmlns:a16="http://schemas.microsoft.com/office/drawing/2014/main" id="{86F4D65D-F86D-4370-8419-1C64ED25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67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847" name="Group 8">
              <a:extLst>
                <a:ext uri="{FF2B5EF4-FFF2-40B4-BE49-F238E27FC236}">
                  <a16:creationId xmlns:a16="http://schemas.microsoft.com/office/drawing/2014/main" id="{6A34C983-FAAD-4986-BE04-43FB6C8B4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475"/>
              <a:ext cx="681" cy="233"/>
              <a:chOff x="1655" y="2384"/>
              <a:chExt cx="681" cy="233"/>
            </a:xfrm>
          </p:grpSpPr>
          <p:sp>
            <p:nvSpPr>
              <p:cNvPr id="35876" name="Rectangle 5">
                <a:extLst>
                  <a:ext uri="{FF2B5EF4-FFF2-40B4-BE49-F238E27FC236}">
                    <a16:creationId xmlns:a16="http://schemas.microsoft.com/office/drawing/2014/main" id="{29EA4A4F-C3B5-45DA-9518-C2E66C39F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7" name="Rectangle 6">
                <a:extLst>
                  <a:ext uri="{FF2B5EF4-FFF2-40B4-BE49-F238E27FC236}">
                    <a16:creationId xmlns:a16="http://schemas.microsoft.com/office/drawing/2014/main" id="{4C980EE9-BA9E-4868-AA86-7F09A026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8" name="Rectangle 7">
                <a:extLst>
                  <a:ext uri="{FF2B5EF4-FFF2-40B4-BE49-F238E27FC236}">
                    <a16:creationId xmlns:a16="http://schemas.microsoft.com/office/drawing/2014/main" id="{F26078E3-3116-42E9-A05A-53A953382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48" name="Text Box 9">
              <a:extLst>
                <a:ext uri="{FF2B5EF4-FFF2-40B4-BE49-F238E27FC236}">
                  <a16:creationId xmlns:a16="http://schemas.microsoft.com/office/drawing/2014/main" id="{30812D4B-59F0-40C1-A040-8127BF3DC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207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grpSp>
          <p:nvGrpSpPr>
            <p:cNvPr id="35849" name="Group 10">
              <a:extLst>
                <a:ext uri="{FF2B5EF4-FFF2-40B4-BE49-F238E27FC236}">
                  <a16:creationId xmlns:a16="http://schemas.microsoft.com/office/drawing/2014/main" id="{DB6B34BB-D250-4617-9716-F18A58CA3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475"/>
              <a:ext cx="681" cy="233"/>
              <a:chOff x="1655" y="2384"/>
              <a:chExt cx="681" cy="233"/>
            </a:xfrm>
          </p:grpSpPr>
          <p:sp>
            <p:nvSpPr>
              <p:cNvPr id="35873" name="Rectangle 11">
                <a:extLst>
                  <a:ext uri="{FF2B5EF4-FFF2-40B4-BE49-F238E27FC236}">
                    <a16:creationId xmlns:a16="http://schemas.microsoft.com/office/drawing/2014/main" id="{EA2B394C-F80B-4D44-B94E-07913E71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4" name="Rectangle 12">
                <a:extLst>
                  <a:ext uri="{FF2B5EF4-FFF2-40B4-BE49-F238E27FC236}">
                    <a16:creationId xmlns:a16="http://schemas.microsoft.com/office/drawing/2014/main" id="{6D2F858A-BC56-45C7-87AA-A6D57C35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5" name="Rectangle 13">
                <a:extLst>
                  <a:ext uri="{FF2B5EF4-FFF2-40B4-BE49-F238E27FC236}">
                    <a16:creationId xmlns:a16="http://schemas.microsoft.com/office/drawing/2014/main" id="{9649D570-CED9-4F68-867F-5A5BE17A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0" name="Group 14">
              <a:extLst>
                <a:ext uri="{FF2B5EF4-FFF2-40B4-BE49-F238E27FC236}">
                  <a16:creationId xmlns:a16="http://schemas.microsoft.com/office/drawing/2014/main" id="{25D5CBC0-CA0F-448E-A1BF-CE38261A9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475"/>
              <a:ext cx="681" cy="233"/>
              <a:chOff x="1655" y="2384"/>
              <a:chExt cx="681" cy="233"/>
            </a:xfrm>
          </p:grpSpPr>
          <p:sp>
            <p:nvSpPr>
              <p:cNvPr id="35870" name="Rectangle 15">
                <a:extLst>
                  <a:ext uri="{FF2B5EF4-FFF2-40B4-BE49-F238E27FC236}">
                    <a16:creationId xmlns:a16="http://schemas.microsoft.com/office/drawing/2014/main" id="{4B4E35ED-2A42-4EDD-92E9-857896D0D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1" name="Rectangle 16">
                <a:extLst>
                  <a:ext uri="{FF2B5EF4-FFF2-40B4-BE49-F238E27FC236}">
                    <a16:creationId xmlns:a16="http://schemas.microsoft.com/office/drawing/2014/main" id="{9C652B10-2F81-4FC1-8FCE-303E52CC6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2" name="Rectangle 17">
                <a:extLst>
                  <a:ext uri="{FF2B5EF4-FFF2-40B4-BE49-F238E27FC236}">
                    <a16:creationId xmlns:a16="http://schemas.microsoft.com/office/drawing/2014/main" id="{76D7F4D4-0B9F-449C-B64B-6166EC9CB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1" name="Group 18">
              <a:extLst>
                <a:ext uri="{FF2B5EF4-FFF2-40B4-BE49-F238E27FC236}">
                  <a16:creationId xmlns:a16="http://schemas.microsoft.com/office/drawing/2014/main" id="{23EDA40F-83F5-478A-81B9-2064F3B4F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2" y="2475"/>
              <a:ext cx="681" cy="233"/>
              <a:chOff x="1655" y="2384"/>
              <a:chExt cx="681" cy="233"/>
            </a:xfrm>
          </p:grpSpPr>
          <p:sp>
            <p:nvSpPr>
              <p:cNvPr id="35867" name="Rectangle 19">
                <a:extLst>
                  <a:ext uri="{FF2B5EF4-FFF2-40B4-BE49-F238E27FC236}">
                    <a16:creationId xmlns:a16="http://schemas.microsoft.com/office/drawing/2014/main" id="{93A1CA09-3663-4D46-9452-178AF3AE9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8" name="Rectangle 20">
                <a:extLst>
                  <a:ext uri="{FF2B5EF4-FFF2-40B4-BE49-F238E27FC236}">
                    <a16:creationId xmlns:a16="http://schemas.microsoft.com/office/drawing/2014/main" id="{D42CAFAC-1D9B-435D-B37C-D0F198A0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9" name="Rectangle 21">
                <a:extLst>
                  <a:ext uri="{FF2B5EF4-FFF2-40B4-BE49-F238E27FC236}">
                    <a16:creationId xmlns:a16="http://schemas.microsoft.com/office/drawing/2014/main" id="{EFBFAC3A-747D-4346-A909-2E728E7B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2" name="Group 22">
              <a:extLst>
                <a:ext uri="{FF2B5EF4-FFF2-40B4-BE49-F238E27FC236}">
                  <a16:creationId xmlns:a16="http://schemas.microsoft.com/office/drawing/2014/main" id="{50064621-8D39-4990-9462-26CC6530E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475"/>
              <a:ext cx="681" cy="233"/>
              <a:chOff x="1655" y="2384"/>
              <a:chExt cx="681" cy="233"/>
            </a:xfrm>
          </p:grpSpPr>
          <p:sp>
            <p:nvSpPr>
              <p:cNvPr id="35864" name="Rectangle 23">
                <a:extLst>
                  <a:ext uri="{FF2B5EF4-FFF2-40B4-BE49-F238E27FC236}">
                    <a16:creationId xmlns:a16="http://schemas.microsoft.com/office/drawing/2014/main" id="{1C67985E-7499-4CCA-BFBF-8787F1E93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5" name="Rectangle 24">
                <a:extLst>
                  <a:ext uri="{FF2B5EF4-FFF2-40B4-BE49-F238E27FC236}">
                    <a16:creationId xmlns:a16="http://schemas.microsoft.com/office/drawing/2014/main" id="{B0D8DDCE-269D-468F-A867-7E4102AF7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6" name="Rectangle 25">
                <a:extLst>
                  <a:ext uri="{FF2B5EF4-FFF2-40B4-BE49-F238E27FC236}">
                    <a16:creationId xmlns:a16="http://schemas.microsoft.com/office/drawing/2014/main" id="{E8033D84-C499-41E6-BA28-857AC01C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53" name="Line 26">
              <a:extLst>
                <a:ext uri="{FF2B5EF4-FFF2-40B4-BE49-F238E27FC236}">
                  <a16:creationId xmlns:a16="http://schemas.microsoft.com/office/drawing/2014/main" id="{29A32170-0D2E-4E63-B3B1-59F528009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4" name="Line 27">
              <a:extLst>
                <a:ext uri="{FF2B5EF4-FFF2-40B4-BE49-F238E27FC236}">
                  <a16:creationId xmlns:a16="http://schemas.microsoft.com/office/drawing/2014/main" id="{570358C0-014F-4C83-BA62-7C00DB3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5" name="Line 28">
              <a:extLst>
                <a:ext uri="{FF2B5EF4-FFF2-40B4-BE49-F238E27FC236}">
                  <a16:creationId xmlns:a16="http://schemas.microsoft.com/office/drawing/2014/main" id="{F553068E-74B5-4178-AD37-B44285801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6" name="Line 29">
              <a:extLst>
                <a:ext uri="{FF2B5EF4-FFF2-40B4-BE49-F238E27FC236}">
                  <a16:creationId xmlns:a16="http://schemas.microsoft.com/office/drawing/2014/main" id="{3F79FCE0-2234-4434-8736-AE1E2134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7" name="Line 30">
              <a:extLst>
                <a:ext uri="{FF2B5EF4-FFF2-40B4-BE49-F238E27FC236}">
                  <a16:creationId xmlns:a16="http://schemas.microsoft.com/office/drawing/2014/main" id="{EA1EB609-9D00-4916-9786-3648DB639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8" name="Line 31">
              <a:extLst>
                <a:ext uri="{FF2B5EF4-FFF2-40B4-BE49-F238E27FC236}">
                  <a16:creationId xmlns:a16="http://schemas.microsoft.com/office/drawing/2014/main" id="{AB53B340-F6D9-47FC-8DDA-AB96AFCA5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9" name="Line 32">
              <a:extLst>
                <a:ext uri="{FF2B5EF4-FFF2-40B4-BE49-F238E27FC236}">
                  <a16:creationId xmlns:a16="http://schemas.microsoft.com/office/drawing/2014/main" id="{A0CFAD22-56A1-48CA-90D8-4CB02B35B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33">
              <a:extLst>
                <a:ext uri="{FF2B5EF4-FFF2-40B4-BE49-F238E27FC236}">
                  <a16:creationId xmlns:a16="http://schemas.microsoft.com/office/drawing/2014/main" id="{6D876781-2D1C-4262-9745-FCFFAD3AE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Text Box 34">
              <a:extLst>
                <a:ext uri="{FF2B5EF4-FFF2-40B4-BE49-F238E27FC236}">
                  <a16:creationId xmlns:a16="http://schemas.microsoft.com/office/drawing/2014/main" id="{D1952E99-9A16-4620-8ED5-D79525874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2" name="Text Box 35">
              <a:extLst>
                <a:ext uri="{FF2B5EF4-FFF2-40B4-BE49-F238E27FC236}">
                  <a16:creationId xmlns:a16="http://schemas.microsoft.com/office/drawing/2014/main" id="{BCC0A423-AEB5-439A-8F2C-A6C9BF398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3" name="Line 36">
              <a:extLst>
                <a:ext uri="{FF2B5EF4-FFF2-40B4-BE49-F238E27FC236}">
                  <a16:creationId xmlns:a16="http://schemas.microsoft.com/office/drawing/2014/main" id="{130A1E7C-1305-4979-93E2-2E26DF27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0"/>
              <a:ext cx="408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98" name="Text Box 38">
            <a:extLst>
              <a:ext uri="{FF2B5EF4-FFF2-40B4-BE49-F238E27FC236}">
                <a16:creationId xmlns:a16="http://schemas.microsoft.com/office/drawing/2014/main" id="{25B6F2FB-B2AE-470E-AB8E-9B3F3E6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997200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struct BiListNode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ElemType data;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BiListNode *prev, *next;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710B8BC7-1B56-48AA-B358-FFFE0EE4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指向双向链表上的某结点，结点指针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8682" name="Group 74">
            <a:extLst>
              <a:ext uri="{FF2B5EF4-FFF2-40B4-BE49-F238E27FC236}">
                <a16:creationId xmlns:a16="http://schemas.microsoft.com/office/drawing/2014/main" id="{82D04483-0966-4134-8044-C4C116E6B4C4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911350"/>
            <a:ext cx="3240088" cy="2460625"/>
            <a:chOff x="795" y="1204"/>
            <a:chExt cx="2041" cy="1550"/>
          </a:xfrm>
        </p:grpSpPr>
        <p:sp>
          <p:nvSpPr>
            <p:cNvPr id="36908" name="Rectangle 6">
              <a:extLst>
                <a:ext uri="{FF2B5EF4-FFF2-40B4-BE49-F238E27FC236}">
                  <a16:creationId xmlns:a16="http://schemas.microsoft.com/office/drawing/2014/main" id="{2C6D1C25-DDF2-4479-8993-DB727510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09" name="Text Box 11">
              <a:extLst>
                <a:ext uri="{FF2B5EF4-FFF2-40B4-BE49-F238E27FC236}">
                  <a16:creationId xmlns:a16="http://schemas.microsoft.com/office/drawing/2014/main" id="{F47511EB-DFC9-4AFA-9553-E740B7F0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207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910" name="Group 16">
              <a:extLst>
                <a:ext uri="{FF2B5EF4-FFF2-40B4-BE49-F238E27FC236}">
                  <a16:creationId xmlns:a16="http://schemas.microsoft.com/office/drawing/2014/main" id="{A73A3F3C-26AD-4122-A812-446E5CA6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1613"/>
              <a:ext cx="681" cy="233"/>
              <a:chOff x="1655" y="2384"/>
              <a:chExt cx="681" cy="233"/>
            </a:xfrm>
          </p:grpSpPr>
          <p:sp>
            <p:nvSpPr>
              <p:cNvPr id="36929" name="Rectangle 17">
                <a:extLst>
                  <a:ext uri="{FF2B5EF4-FFF2-40B4-BE49-F238E27FC236}">
                    <a16:creationId xmlns:a16="http://schemas.microsoft.com/office/drawing/2014/main" id="{3D22435A-2B4F-4DDC-8FC5-5D2488B0D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0" name="Rectangle 18">
                <a:extLst>
                  <a:ext uri="{FF2B5EF4-FFF2-40B4-BE49-F238E27FC236}">
                    <a16:creationId xmlns:a16="http://schemas.microsoft.com/office/drawing/2014/main" id="{2B31A28F-04A7-4891-9E2F-C5323F00B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1" name="Rectangle 19">
                <a:extLst>
                  <a:ext uri="{FF2B5EF4-FFF2-40B4-BE49-F238E27FC236}">
                    <a16:creationId xmlns:a16="http://schemas.microsoft.com/office/drawing/2014/main" id="{5BF4D091-E138-4069-9B97-66E028DF8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911" name="Group 20">
              <a:extLst>
                <a:ext uri="{FF2B5EF4-FFF2-40B4-BE49-F238E27FC236}">
                  <a16:creationId xmlns:a16="http://schemas.microsoft.com/office/drawing/2014/main" id="{51300F01-C1D0-4609-BC70-4FF006A87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613"/>
              <a:ext cx="681" cy="233"/>
              <a:chOff x="1655" y="2384"/>
              <a:chExt cx="681" cy="233"/>
            </a:xfrm>
          </p:grpSpPr>
          <p:sp>
            <p:nvSpPr>
              <p:cNvPr id="36926" name="Rectangle 21">
                <a:extLst>
                  <a:ext uri="{FF2B5EF4-FFF2-40B4-BE49-F238E27FC236}">
                    <a16:creationId xmlns:a16="http://schemas.microsoft.com/office/drawing/2014/main" id="{F302B371-52CE-4F6E-9CB1-6BF820EF5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7" name="Rectangle 22">
                <a:extLst>
                  <a:ext uri="{FF2B5EF4-FFF2-40B4-BE49-F238E27FC236}">
                    <a16:creationId xmlns:a16="http://schemas.microsoft.com/office/drawing/2014/main" id="{76BC699C-7779-4602-A28D-414978523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8" name="Rectangle 23">
                <a:extLst>
                  <a:ext uri="{FF2B5EF4-FFF2-40B4-BE49-F238E27FC236}">
                    <a16:creationId xmlns:a16="http://schemas.microsoft.com/office/drawing/2014/main" id="{B323EBB5-5505-4AA3-80CA-B43D44545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2" name="Line 30">
              <a:extLst>
                <a:ext uri="{FF2B5EF4-FFF2-40B4-BE49-F238E27FC236}">
                  <a16:creationId xmlns:a16="http://schemas.microsoft.com/office/drawing/2014/main" id="{6605587D-A62C-4001-92BF-C1A5BE31C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Line 31">
              <a:extLst>
                <a:ext uri="{FF2B5EF4-FFF2-40B4-BE49-F238E27FC236}">
                  <a16:creationId xmlns:a16="http://schemas.microsoft.com/office/drawing/2014/main" id="{CB0076D1-65D5-4514-B7C7-CD6332CC9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4" name="Line 33">
              <a:extLst>
                <a:ext uri="{FF2B5EF4-FFF2-40B4-BE49-F238E27FC236}">
                  <a16:creationId xmlns:a16="http://schemas.microsoft.com/office/drawing/2014/main" id="{74B71807-73EF-4A6A-90B6-9F3953D2A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Line 34">
              <a:extLst>
                <a:ext uri="{FF2B5EF4-FFF2-40B4-BE49-F238E27FC236}">
                  <a16:creationId xmlns:a16="http://schemas.microsoft.com/office/drawing/2014/main" id="{E714BC65-327F-4F94-89CB-F42835BC9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2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6" name="Line 38">
              <a:extLst>
                <a:ext uri="{FF2B5EF4-FFF2-40B4-BE49-F238E27FC236}">
                  <a16:creationId xmlns:a16="http://schemas.microsoft.com/office/drawing/2014/main" id="{3B56BB33-917C-4EC5-8DE8-473674A99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17" name="Group 39">
              <a:extLst>
                <a:ext uri="{FF2B5EF4-FFF2-40B4-BE49-F238E27FC236}">
                  <a16:creationId xmlns:a16="http://schemas.microsoft.com/office/drawing/2014/main" id="{1262BB59-094F-463B-A9BD-1F27B7312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112"/>
              <a:ext cx="681" cy="233"/>
              <a:chOff x="1655" y="2384"/>
              <a:chExt cx="681" cy="233"/>
            </a:xfrm>
          </p:grpSpPr>
          <p:sp>
            <p:nvSpPr>
              <p:cNvPr id="36923" name="Rectangle 40">
                <a:extLst>
                  <a:ext uri="{FF2B5EF4-FFF2-40B4-BE49-F238E27FC236}">
                    <a16:creationId xmlns:a16="http://schemas.microsoft.com/office/drawing/2014/main" id="{92A35500-912E-403F-8FD3-5379982F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4" name="Rectangle 41">
                <a:extLst>
                  <a:ext uri="{FF2B5EF4-FFF2-40B4-BE49-F238E27FC236}">
                    <a16:creationId xmlns:a16="http://schemas.microsoft.com/office/drawing/2014/main" id="{809EB765-22D1-47DD-B7D4-7191B8906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5" name="Rectangle 42">
                <a:extLst>
                  <a:ext uri="{FF2B5EF4-FFF2-40B4-BE49-F238E27FC236}">
                    <a16:creationId xmlns:a16="http://schemas.microsoft.com/office/drawing/2014/main" id="{8F94B92A-CED5-476C-8E37-A97AA292E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8" name="Rectangle 43">
              <a:extLst>
                <a:ext uri="{FF2B5EF4-FFF2-40B4-BE49-F238E27FC236}">
                  <a16:creationId xmlns:a16="http://schemas.microsoft.com/office/drawing/2014/main" id="{F0B74B74-EE31-4F96-9D15-24E595BB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19" name="Text Box 44">
              <a:extLst>
                <a:ext uri="{FF2B5EF4-FFF2-40B4-BE49-F238E27FC236}">
                  <a16:creationId xmlns:a16="http://schemas.microsoft.com/office/drawing/2014/main" id="{BD743992-43FD-462F-AE78-68FD4370A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2115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20" name="Line 45">
              <a:extLst>
                <a:ext uri="{FF2B5EF4-FFF2-40B4-BE49-F238E27FC236}">
                  <a16:creationId xmlns:a16="http://schemas.microsoft.com/office/drawing/2014/main" id="{76706B39-FD95-4AF9-A1BA-B95F6B242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1" name="Text Box 46">
              <a:extLst>
                <a:ext uri="{FF2B5EF4-FFF2-40B4-BE49-F238E27FC236}">
                  <a16:creationId xmlns:a16="http://schemas.microsoft.com/office/drawing/2014/main" id="{B21ECB4B-381F-4633-BC16-08F6AF37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2523"/>
              <a:ext cx="1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</p:grpSp>
      <p:grpSp>
        <p:nvGrpSpPr>
          <p:cNvPr id="68683" name="Group 75">
            <a:extLst>
              <a:ext uri="{FF2B5EF4-FFF2-40B4-BE49-F238E27FC236}">
                <a16:creationId xmlns:a16="http://schemas.microsoft.com/office/drawing/2014/main" id="{EEA378DA-8D72-433C-B968-00EE9911C500}"/>
              </a:ext>
            </a:extLst>
          </p:cNvPr>
          <p:cNvGrpSpPr>
            <a:grpSpLocks/>
          </p:cNvGrpSpPr>
          <p:nvPr/>
        </p:nvGrpSpPr>
        <p:grpSpPr bwMode="auto">
          <a:xfrm>
            <a:off x="6891338" y="1911350"/>
            <a:ext cx="3240088" cy="2460625"/>
            <a:chOff x="3381" y="1204"/>
            <a:chExt cx="2041" cy="1550"/>
          </a:xfrm>
        </p:grpSpPr>
        <p:sp>
          <p:nvSpPr>
            <p:cNvPr id="36882" name="Rectangle 48">
              <a:extLst>
                <a:ext uri="{FF2B5EF4-FFF2-40B4-BE49-F238E27FC236}">
                  <a16:creationId xmlns:a16="http://schemas.microsoft.com/office/drawing/2014/main" id="{FB1FCEF2-5792-45CC-BE16-877A3C2F2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83" name="Text Box 49">
              <a:extLst>
                <a:ext uri="{FF2B5EF4-FFF2-40B4-BE49-F238E27FC236}">
                  <a16:creationId xmlns:a16="http://schemas.microsoft.com/office/drawing/2014/main" id="{A2B108FF-D102-4647-B48F-4139D2B44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120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884" name="Group 50">
              <a:extLst>
                <a:ext uri="{FF2B5EF4-FFF2-40B4-BE49-F238E27FC236}">
                  <a16:creationId xmlns:a16="http://schemas.microsoft.com/office/drawing/2014/main" id="{9FF2097A-D8DF-4F63-A67F-80A7659B7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7" y="1613"/>
              <a:ext cx="681" cy="233"/>
              <a:chOff x="1655" y="2384"/>
              <a:chExt cx="681" cy="233"/>
            </a:xfrm>
          </p:grpSpPr>
          <p:sp>
            <p:nvSpPr>
              <p:cNvPr id="36905" name="Rectangle 51">
                <a:extLst>
                  <a:ext uri="{FF2B5EF4-FFF2-40B4-BE49-F238E27FC236}">
                    <a16:creationId xmlns:a16="http://schemas.microsoft.com/office/drawing/2014/main" id="{EF8EFE7B-EBE5-46C1-9A32-C260ADC4D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6" name="Rectangle 52">
                <a:extLst>
                  <a:ext uri="{FF2B5EF4-FFF2-40B4-BE49-F238E27FC236}">
                    <a16:creationId xmlns:a16="http://schemas.microsoft.com/office/drawing/2014/main" id="{88D7217A-FA60-42BB-AB3F-CF9A3740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7" name="Rectangle 53">
                <a:extLst>
                  <a:ext uri="{FF2B5EF4-FFF2-40B4-BE49-F238E27FC236}">
                    <a16:creationId xmlns:a16="http://schemas.microsoft.com/office/drawing/2014/main" id="{599C64CA-5263-488E-A5C4-138B665AB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885" name="Group 54">
              <a:extLst>
                <a:ext uri="{FF2B5EF4-FFF2-40B4-BE49-F238E27FC236}">
                  <a16:creationId xmlns:a16="http://schemas.microsoft.com/office/drawing/2014/main" id="{77717FFB-A2CD-40F9-85A0-F5A688086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4" y="1613"/>
              <a:ext cx="681" cy="233"/>
              <a:chOff x="1655" y="2384"/>
              <a:chExt cx="681" cy="233"/>
            </a:xfrm>
          </p:grpSpPr>
          <p:sp>
            <p:nvSpPr>
              <p:cNvPr id="36902" name="Rectangle 55">
                <a:extLst>
                  <a:ext uri="{FF2B5EF4-FFF2-40B4-BE49-F238E27FC236}">
                    <a16:creationId xmlns:a16="http://schemas.microsoft.com/office/drawing/2014/main" id="{91BB74DC-90B0-41C3-8283-007B9F16F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3" name="Rectangle 56">
                <a:extLst>
                  <a:ext uri="{FF2B5EF4-FFF2-40B4-BE49-F238E27FC236}">
                    <a16:creationId xmlns:a16="http://schemas.microsoft.com/office/drawing/2014/main" id="{E0C18EA5-6975-4DCD-8D8D-BE4D9927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4" name="Rectangle 57">
                <a:extLst>
                  <a:ext uri="{FF2B5EF4-FFF2-40B4-BE49-F238E27FC236}">
                    <a16:creationId xmlns:a16="http://schemas.microsoft.com/office/drawing/2014/main" id="{AB9B773E-C819-4F38-85AC-FB4D2B21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86" name="Line 58">
              <a:extLst>
                <a:ext uri="{FF2B5EF4-FFF2-40B4-BE49-F238E27FC236}">
                  <a16:creationId xmlns:a16="http://schemas.microsoft.com/office/drawing/2014/main" id="{EFBCD2A2-B803-42B3-AC94-3FE94512A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798"/>
              <a:ext cx="9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7" name="Line 59">
              <a:extLst>
                <a:ext uri="{FF2B5EF4-FFF2-40B4-BE49-F238E27FC236}">
                  <a16:creationId xmlns:a16="http://schemas.microsoft.com/office/drawing/2014/main" id="{E21280D5-D91C-47DE-8029-261D93A1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0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Line 60">
              <a:extLst>
                <a:ext uri="{FF2B5EF4-FFF2-40B4-BE49-F238E27FC236}">
                  <a16:creationId xmlns:a16="http://schemas.microsoft.com/office/drawing/2014/main" id="{6AB76375-065C-40FA-A4DA-9B508ED73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9" name="Line 61">
              <a:extLst>
                <a:ext uri="{FF2B5EF4-FFF2-40B4-BE49-F238E27FC236}">
                  <a16:creationId xmlns:a16="http://schemas.microsoft.com/office/drawing/2014/main" id="{F73F1595-51FA-471B-9D70-18BB5F22F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797"/>
              <a:ext cx="9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0" name="Line 62">
              <a:extLst>
                <a:ext uri="{FF2B5EF4-FFF2-40B4-BE49-F238E27FC236}">
                  <a16:creationId xmlns:a16="http://schemas.microsoft.com/office/drawing/2014/main" id="{C53089FC-F21C-4DF5-95BE-19B67C39E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891" name="Group 63">
              <a:extLst>
                <a:ext uri="{FF2B5EF4-FFF2-40B4-BE49-F238E27FC236}">
                  <a16:creationId xmlns:a16="http://schemas.microsoft.com/office/drawing/2014/main" id="{78934070-1ECC-4C70-BEDF-744F0BCF0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0" y="2112"/>
              <a:ext cx="681" cy="233"/>
              <a:chOff x="1655" y="2384"/>
              <a:chExt cx="681" cy="233"/>
            </a:xfrm>
          </p:grpSpPr>
          <p:sp>
            <p:nvSpPr>
              <p:cNvPr id="36899" name="Rectangle 64">
                <a:extLst>
                  <a:ext uri="{FF2B5EF4-FFF2-40B4-BE49-F238E27FC236}">
                    <a16:creationId xmlns:a16="http://schemas.microsoft.com/office/drawing/2014/main" id="{876F8BF4-DAAA-4FE0-9520-5FB8114B6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0" name="Rectangle 65">
                <a:extLst>
                  <a:ext uri="{FF2B5EF4-FFF2-40B4-BE49-F238E27FC236}">
                    <a16:creationId xmlns:a16="http://schemas.microsoft.com/office/drawing/2014/main" id="{07B98E28-ADBD-47A8-B519-E31E8DA72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1" name="Rectangle 66">
                <a:extLst>
                  <a:ext uri="{FF2B5EF4-FFF2-40B4-BE49-F238E27FC236}">
                    <a16:creationId xmlns:a16="http://schemas.microsoft.com/office/drawing/2014/main" id="{F006D2D7-3A7E-4DA5-B7C4-00C34D69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92" name="Rectangle 67">
              <a:extLst>
                <a:ext uri="{FF2B5EF4-FFF2-40B4-BE49-F238E27FC236}">
                  <a16:creationId xmlns:a16="http://schemas.microsoft.com/office/drawing/2014/main" id="{434E56AE-7EDC-4CAC-A392-806FC2BF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93" name="Text Box 68">
              <a:extLst>
                <a:ext uri="{FF2B5EF4-FFF2-40B4-BE49-F238E27FC236}">
                  <a16:creationId xmlns:a16="http://schemas.microsoft.com/office/drawing/2014/main" id="{05A382CC-DF63-44AF-83E3-B3781B629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2115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894" name="Line 69">
              <a:extLst>
                <a:ext uri="{FF2B5EF4-FFF2-40B4-BE49-F238E27FC236}">
                  <a16:creationId xmlns:a16="http://schemas.microsoft.com/office/drawing/2014/main" id="{63B3EED1-7994-4DC6-8932-E232E3BDA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4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5" name="Text Box 70">
              <a:extLst>
                <a:ext uri="{FF2B5EF4-FFF2-40B4-BE49-F238E27FC236}">
                  <a16:creationId xmlns:a16="http://schemas.microsoft.com/office/drawing/2014/main" id="{2F3CCF6B-0A2A-4EAA-BAA1-29E2D68EE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523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sp>
          <p:nvSpPr>
            <p:cNvPr id="36897" name="Line 72">
              <a:extLst>
                <a:ext uri="{FF2B5EF4-FFF2-40B4-BE49-F238E27FC236}">
                  <a16:creationId xmlns:a16="http://schemas.microsoft.com/office/drawing/2014/main" id="{67030794-5B35-4319-A143-7060DBAE7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1842"/>
              <a:ext cx="9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8" name="Line 73">
              <a:extLst>
                <a:ext uri="{FF2B5EF4-FFF2-40B4-BE49-F238E27FC236}">
                  <a16:creationId xmlns:a16="http://schemas.microsoft.com/office/drawing/2014/main" id="{BC75A2FD-04EC-40E2-8429-DE7860144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842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84" name="Oval 76">
            <a:extLst>
              <a:ext uri="{FF2B5EF4-FFF2-40B4-BE49-F238E27FC236}">
                <a16:creationId xmlns:a16="http://schemas.microsoft.com/office/drawing/2014/main" id="{2AE0C3AC-6D03-4915-BB4B-EBBB507B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5" name="Oval 77">
            <a:extLst>
              <a:ext uri="{FF2B5EF4-FFF2-40B4-BE49-F238E27FC236}">
                <a16:creationId xmlns:a16="http://schemas.microsoft.com/office/drawing/2014/main" id="{86A82AAC-6FBB-4225-AC51-4577252E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6" name="Oval 78">
            <a:extLst>
              <a:ext uri="{FF2B5EF4-FFF2-40B4-BE49-F238E27FC236}">
                <a16:creationId xmlns:a16="http://schemas.microsoft.com/office/drawing/2014/main" id="{42D95535-4DE5-43B0-B0B2-20D78B71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7" name="Oval 79">
            <a:extLst>
              <a:ext uri="{FF2B5EF4-FFF2-40B4-BE49-F238E27FC236}">
                <a16:creationId xmlns:a16="http://schemas.microsoft.com/office/drawing/2014/main" id="{AB57474F-FF2A-4A8B-948E-F1E3E79C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8" name="Oval 80">
            <a:extLst>
              <a:ext uri="{FF2B5EF4-FFF2-40B4-BE49-F238E27FC236}">
                <a16:creationId xmlns:a16="http://schemas.microsoft.com/office/drawing/2014/main" id="{41A2CD71-24AA-474D-8F86-8F0C3688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9" name="Oval 81">
            <a:extLst>
              <a:ext uri="{FF2B5EF4-FFF2-40B4-BE49-F238E27FC236}">
                <a16:creationId xmlns:a16="http://schemas.microsoft.com/office/drawing/2014/main" id="{2D01AAC8-7B52-4830-A8DA-49C78294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0" name="Oval 82">
            <a:extLst>
              <a:ext uri="{FF2B5EF4-FFF2-40B4-BE49-F238E27FC236}">
                <a16:creationId xmlns:a16="http://schemas.microsoft.com/office/drawing/2014/main" id="{D596076A-677D-4102-A45B-3A5A3F07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1" name="Oval 83">
            <a:extLst>
              <a:ext uri="{FF2B5EF4-FFF2-40B4-BE49-F238E27FC236}">
                <a16:creationId xmlns:a16="http://schemas.microsoft.com/office/drawing/2014/main" id="{AF6B2536-DB78-42C4-B8BA-4EDAEFE6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2" name="Text Box 84">
            <a:extLst>
              <a:ext uri="{FF2B5EF4-FFF2-40B4-BE49-F238E27FC236}">
                <a16:creationId xmlns:a16="http://schemas.microsoft.com/office/drawing/2014/main" id="{1210C8F6-0BE4-4C65-983A-5EAF921C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797425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p-&gt;next=q;</a:t>
            </a:r>
          </a:p>
        </p:txBody>
      </p:sp>
      <p:sp>
        <p:nvSpPr>
          <p:cNvPr id="68693" name="Text Box 85">
            <a:extLst>
              <a:ext uri="{FF2B5EF4-FFF2-40B4-BE49-F238E27FC236}">
                <a16:creationId xmlns:a16="http://schemas.microsoft.com/office/drawing/2014/main" id="{B9DAFD46-3992-4473-9676-A79578294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7974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prev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=q;</a:t>
            </a:r>
          </a:p>
        </p:txBody>
      </p:sp>
      <p:sp>
        <p:nvSpPr>
          <p:cNvPr id="68694" name="Text Box 86">
            <a:extLst>
              <a:ext uri="{FF2B5EF4-FFF2-40B4-BE49-F238E27FC236}">
                <a16:creationId xmlns:a16="http://schemas.microsoft.com/office/drawing/2014/main" id="{028C0923-3635-4ABD-8BB4-7EE7615A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300663"/>
            <a:ext cx="154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q-&gt;prev=p;</a:t>
            </a:r>
          </a:p>
        </p:txBody>
      </p:sp>
      <p:sp>
        <p:nvSpPr>
          <p:cNvPr id="68695" name="Text Box 87">
            <a:extLst>
              <a:ext uri="{FF2B5EF4-FFF2-40B4-BE49-F238E27FC236}">
                <a16:creationId xmlns:a16="http://schemas.microsoft.com/office/drawing/2014/main" id="{23227288-B8FA-428C-8E27-18738D660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3006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q-&gt;next=p-&gt;next;</a:t>
            </a:r>
          </a:p>
        </p:txBody>
      </p:sp>
      <p:sp>
        <p:nvSpPr>
          <p:cNvPr id="68696" name="Text Box 88">
            <a:extLst>
              <a:ext uri="{FF2B5EF4-FFF2-40B4-BE49-F238E27FC236}">
                <a16:creationId xmlns:a16="http://schemas.microsoft.com/office/drawing/2014/main" id="{02FB6BA3-883D-4E63-9C20-E3217511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084763"/>
            <a:ext cx="2927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p-&gt;next-&gt;prev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 = p;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E315CC6-CDDD-485C-AFBE-DAC83949921D}"/>
              </a:ext>
            </a:extLst>
          </p:cNvPr>
          <p:cNvSpPr/>
          <p:nvPr/>
        </p:nvSpPr>
        <p:spPr>
          <a:xfrm>
            <a:off x="4295777" y="1663439"/>
            <a:ext cx="1298574" cy="266702"/>
          </a:xfrm>
          <a:prstGeom prst="wedgeRoundRectCallout">
            <a:avLst>
              <a:gd name="adj1" fmla="val -63738"/>
              <a:gd name="adj2" fmla="val 32402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p-&gt;next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37CC508-0AB5-4CA5-A5E7-3BD8A507DC31}"/>
              </a:ext>
            </a:extLst>
          </p:cNvPr>
          <p:cNvSpPr/>
          <p:nvPr/>
        </p:nvSpPr>
        <p:spPr>
          <a:xfrm>
            <a:off x="5013324" y="2033585"/>
            <a:ext cx="1562101" cy="266702"/>
          </a:xfrm>
          <a:prstGeom prst="wedgeRoundRectCallout">
            <a:avLst>
              <a:gd name="adj1" fmla="val -68334"/>
              <a:gd name="adj2" fmla="val 1789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p-&gt;next-&gt;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81AA8DB5-B89D-4384-8122-E204FE9A674F}"/>
              </a:ext>
            </a:extLst>
          </p:cNvPr>
          <p:cNvSpPr/>
          <p:nvPr/>
        </p:nvSpPr>
        <p:spPr>
          <a:xfrm>
            <a:off x="1974851" y="3028948"/>
            <a:ext cx="1298574" cy="266702"/>
          </a:xfrm>
          <a:prstGeom prst="wedgeRoundRectCallout">
            <a:avLst>
              <a:gd name="adj1" fmla="val 100019"/>
              <a:gd name="adj2" fmla="val 9439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112DFE29-5249-48DF-9A59-08C595B419A5}"/>
              </a:ext>
            </a:extLst>
          </p:cNvPr>
          <p:cNvSpPr/>
          <p:nvPr/>
        </p:nvSpPr>
        <p:spPr>
          <a:xfrm>
            <a:off x="5125245" y="3024305"/>
            <a:ext cx="1298574" cy="266702"/>
          </a:xfrm>
          <a:prstGeom prst="wedgeRoundRectCallout">
            <a:avLst>
              <a:gd name="adj1" fmla="val -71926"/>
              <a:gd name="adj2" fmla="val 1278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q-&gt;next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1909A8-FE49-4EF3-AD6E-BBE64031F976}"/>
              </a:ext>
            </a:extLst>
          </p:cNvPr>
          <p:cNvCxnSpPr/>
          <p:nvPr/>
        </p:nvCxnSpPr>
        <p:spPr>
          <a:xfrm>
            <a:off x="2579204" y="5084763"/>
            <a:ext cx="9725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3815400-CF2F-403E-8C8C-412DF5E60D70}"/>
              </a:ext>
            </a:extLst>
          </p:cNvPr>
          <p:cNvCxnSpPr/>
          <p:nvPr/>
        </p:nvCxnSpPr>
        <p:spPr>
          <a:xfrm>
            <a:off x="4222750" y="5084763"/>
            <a:ext cx="972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B4E582E-527B-42FE-95E2-6C970F448AD5}"/>
              </a:ext>
            </a:extLst>
          </p:cNvPr>
          <p:cNvCxnSpPr/>
          <p:nvPr/>
        </p:nvCxnSpPr>
        <p:spPr>
          <a:xfrm>
            <a:off x="5335588" y="5589240"/>
            <a:ext cx="972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2" grpId="0"/>
      <p:bldP spid="68693" grpId="0"/>
      <p:bldP spid="68694" grpId="0"/>
      <p:bldP spid="68695" grpId="0"/>
      <p:bldP spid="68696" grpId="0"/>
      <p:bldP spid="2" grpId="0" animBg="1"/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0E99A6-2017-47FA-9096-618989664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两种物理结构的比较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3603A50-006D-44A8-906B-40C815288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空间结构简单，易于管理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有存储上限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增删元素不方便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空间结构复杂，不易管理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不能进行随机访问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没有存储上限（仅受物理空间的限制）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便于增删元素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9842E4F-277A-46FA-B50E-0768D539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74807" name="Rectangle 55">
            <a:extLst>
              <a:ext uri="{FF2B5EF4-FFF2-40B4-BE49-F238E27FC236}">
                <a16:creationId xmlns:a16="http://schemas.microsoft.com/office/drawing/2014/main" id="{9B05DDE4-4166-42A6-8D4F-E976361F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440" y="4723525"/>
            <a:ext cx="9064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6</a:t>
            </a:r>
          </a:p>
        </p:txBody>
      </p:sp>
      <p:sp>
        <p:nvSpPr>
          <p:cNvPr id="74800" name="Rectangle 48">
            <a:extLst>
              <a:ext uri="{FF2B5EF4-FFF2-40B4-BE49-F238E27FC236}">
                <a16:creationId xmlns:a16="http://schemas.microsoft.com/office/drawing/2014/main" id="{D7D6CFF6-6F9A-4535-BF3F-7E871E66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902" y="4723525"/>
            <a:ext cx="906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74798" name="Rectangle 46">
            <a:extLst>
              <a:ext uri="{FF2B5EF4-FFF2-40B4-BE49-F238E27FC236}">
                <a16:creationId xmlns:a16="http://schemas.microsoft.com/office/drawing/2014/main" id="{9E5F1803-6DC2-4BBE-BA3D-787F28E7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740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74796" name="Rectangle 44">
            <a:extLst>
              <a:ext uri="{FF2B5EF4-FFF2-40B4-BE49-F238E27FC236}">
                <a16:creationId xmlns:a16="http://schemas.microsoft.com/office/drawing/2014/main" id="{E6CA5E61-2D95-4E44-A7E7-79ADD29C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90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0</a:t>
            </a:r>
          </a:p>
        </p:txBody>
      </p:sp>
      <p:sp>
        <p:nvSpPr>
          <p:cNvPr id="74794" name="Rectangle 42">
            <a:extLst>
              <a:ext uri="{FF2B5EF4-FFF2-40B4-BE49-F238E27FC236}">
                <a16:creationId xmlns:a16="http://schemas.microsoft.com/office/drawing/2014/main" id="{0BD478CD-8A43-4753-AD64-877627CF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02" y="4723525"/>
            <a:ext cx="903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5</a:t>
            </a:r>
          </a:p>
        </p:txBody>
      </p:sp>
      <p:sp>
        <p:nvSpPr>
          <p:cNvPr id="74792" name="Rectangle 40">
            <a:extLst>
              <a:ext uri="{FF2B5EF4-FFF2-40B4-BE49-F238E27FC236}">
                <a16:creationId xmlns:a16="http://schemas.microsoft.com/office/drawing/2014/main" id="{800E4950-7A5B-47A4-AB83-216BA4CE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352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74790" name="Rectangle 38">
            <a:extLst>
              <a:ext uri="{FF2B5EF4-FFF2-40B4-BE49-F238E27FC236}">
                <a16:creationId xmlns:a16="http://schemas.microsoft.com/office/drawing/2014/main" id="{807CC08A-6FCC-4E42-985B-CE597ACB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652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38923" name="Line 19">
            <a:extLst>
              <a:ext uri="{FF2B5EF4-FFF2-40B4-BE49-F238E27FC236}">
                <a16:creationId xmlns:a16="http://schemas.microsoft.com/office/drawing/2014/main" id="{0B48A3EF-ECA4-4C3C-B854-24BD11E9A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4" name="Line 22">
            <a:extLst>
              <a:ext uri="{FF2B5EF4-FFF2-40B4-BE49-F238E27FC236}">
                <a16:creationId xmlns:a16="http://schemas.microsoft.com/office/drawing/2014/main" id="{E79B9A29-7AD8-43A7-8769-3676DED9E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5" name="Line 73">
            <a:extLst>
              <a:ext uri="{FF2B5EF4-FFF2-40B4-BE49-F238E27FC236}">
                <a16:creationId xmlns:a16="http://schemas.microsoft.com/office/drawing/2014/main" id="{0B192999-8017-4A7C-BAAF-5C6270C3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065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6" name="Line 74">
            <a:extLst>
              <a:ext uri="{FF2B5EF4-FFF2-40B4-BE49-F238E27FC236}">
                <a16:creationId xmlns:a16="http://schemas.microsoft.com/office/drawing/2014/main" id="{26094CF8-4298-42CA-89A6-0102C9DCB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3631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7" name="Line 75">
            <a:extLst>
              <a:ext uri="{FF2B5EF4-FFF2-40B4-BE49-F238E27FC236}">
                <a16:creationId xmlns:a16="http://schemas.microsoft.com/office/drawing/2014/main" id="{F855B5F7-F766-419D-ACD8-0E441C047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2765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8" name="Line 77">
            <a:extLst>
              <a:ext uri="{FF2B5EF4-FFF2-40B4-BE49-F238E27FC236}">
                <a16:creationId xmlns:a16="http://schemas.microsoft.com/office/drawing/2014/main" id="{677FE6FF-3D39-4D75-809E-303E2AEF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815" y="4004388"/>
            <a:ext cx="9032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9" name="Line 79">
            <a:extLst>
              <a:ext uri="{FF2B5EF4-FFF2-40B4-BE49-F238E27FC236}">
                <a16:creationId xmlns:a16="http://schemas.microsoft.com/office/drawing/2014/main" id="{0A1B52BE-E06C-41BF-BDBE-7058E2010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102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0" name="Line 81">
            <a:extLst>
              <a:ext uri="{FF2B5EF4-FFF2-40B4-BE49-F238E27FC236}">
                <a16:creationId xmlns:a16="http://schemas.microsoft.com/office/drawing/2014/main" id="{51A1BFE6-1AE3-479F-A2DB-DA6AD311B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152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1" name="Line 83">
            <a:extLst>
              <a:ext uri="{FF2B5EF4-FFF2-40B4-BE49-F238E27FC236}">
                <a16:creationId xmlns:a16="http://schemas.microsoft.com/office/drawing/2014/main" id="{B7460857-3CBB-452E-B4FF-1EA12B649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85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2" name="Line 85">
            <a:extLst>
              <a:ext uri="{FF2B5EF4-FFF2-40B4-BE49-F238E27FC236}">
                <a16:creationId xmlns:a16="http://schemas.microsoft.com/office/drawing/2014/main" id="{0DDFA488-D8FB-4234-83E4-5E6F36C2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15" y="400438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3" name="Line 90">
            <a:extLst>
              <a:ext uri="{FF2B5EF4-FFF2-40B4-BE49-F238E27FC236}">
                <a16:creationId xmlns:a16="http://schemas.microsoft.com/office/drawing/2014/main" id="{DA290456-02CA-4F7A-BD5B-0E3057A92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72193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4" name="Line 29">
            <a:extLst>
              <a:ext uri="{FF2B5EF4-FFF2-40B4-BE49-F238E27FC236}">
                <a16:creationId xmlns:a16="http://schemas.microsoft.com/office/drawing/2014/main" id="{16DB983D-6334-4FE5-A49B-EB7CB52B4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6777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952" name="Group 200">
            <a:extLst>
              <a:ext uri="{FF2B5EF4-FFF2-40B4-BE49-F238E27FC236}">
                <a16:creationId xmlns:a16="http://schemas.microsoft.com/office/drawing/2014/main" id="{C63F6C11-B013-4D58-AF66-C76DBF126D6A}"/>
              </a:ext>
            </a:extLst>
          </p:cNvPr>
          <p:cNvGrpSpPr>
            <a:grpSpLocks/>
          </p:cNvGrpSpPr>
          <p:nvPr/>
        </p:nvGrpSpPr>
        <p:grpSpPr bwMode="auto">
          <a:xfrm>
            <a:off x="2564602" y="4004388"/>
            <a:ext cx="7242175" cy="1076325"/>
            <a:chOff x="884" y="3249"/>
            <a:chExt cx="4562" cy="678"/>
          </a:xfrm>
        </p:grpSpPr>
        <p:sp>
          <p:nvSpPr>
            <p:cNvPr id="38964" name="Rectangle 53">
              <a:extLst>
                <a:ext uri="{FF2B5EF4-FFF2-40B4-BE49-F238E27FC236}">
                  <a16:creationId xmlns:a16="http://schemas.microsoft.com/office/drawing/2014/main" id="{E8FDF4F9-A0CB-43F7-BA0D-0C7026B9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65" name="Rectangle 51">
              <a:extLst>
                <a:ext uri="{FF2B5EF4-FFF2-40B4-BE49-F238E27FC236}">
                  <a16:creationId xmlns:a16="http://schemas.microsoft.com/office/drawing/2014/main" id="{E6DE4FDB-0C5A-42D5-A0A4-2C63EFEF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38966" name="Rectangle 36">
              <a:extLst>
                <a:ext uri="{FF2B5EF4-FFF2-40B4-BE49-F238E27FC236}">
                  <a16:creationId xmlns:a16="http://schemas.microsoft.com/office/drawing/2014/main" id="{C6F63519-8DE4-4DA9-A0FC-B58BD03B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701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next</a:t>
              </a:r>
            </a:p>
          </p:txBody>
        </p:sp>
        <p:sp>
          <p:nvSpPr>
            <p:cNvPr id="38967" name="Rectangle 18">
              <a:extLst>
                <a:ext uri="{FF2B5EF4-FFF2-40B4-BE49-F238E27FC236}">
                  <a16:creationId xmlns:a16="http://schemas.microsoft.com/office/drawing/2014/main" id="{61A24E19-6AD6-4024-BF38-C60443ED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8" name="Rectangle 17">
              <a:extLst>
                <a:ext uri="{FF2B5EF4-FFF2-40B4-BE49-F238E27FC236}">
                  <a16:creationId xmlns:a16="http://schemas.microsoft.com/office/drawing/2014/main" id="{62DAC8AC-2F7E-4435-A5EB-8C5E5B07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69" name="Rectangle 16">
              <a:extLst>
                <a:ext uri="{FF2B5EF4-FFF2-40B4-BE49-F238E27FC236}">
                  <a16:creationId xmlns:a16="http://schemas.microsoft.com/office/drawing/2014/main" id="{9BB1892E-3BB5-4F9A-8B34-F0AB05C2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70" name="Rectangle 15">
              <a:extLst>
                <a:ext uri="{FF2B5EF4-FFF2-40B4-BE49-F238E27FC236}">
                  <a16:creationId xmlns:a16="http://schemas.microsoft.com/office/drawing/2014/main" id="{D091C199-2CCA-48D7-AEA2-93610F58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475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71" name="Rectangle 14">
              <a:extLst>
                <a:ext uri="{FF2B5EF4-FFF2-40B4-BE49-F238E27FC236}">
                  <a16:creationId xmlns:a16="http://schemas.microsoft.com/office/drawing/2014/main" id="{538B7AEA-05A1-43F4-BA0A-B441C2D0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72" name="Rectangle 13">
              <a:extLst>
                <a:ext uri="{FF2B5EF4-FFF2-40B4-BE49-F238E27FC236}">
                  <a16:creationId xmlns:a16="http://schemas.microsoft.com/office/drawing/2014/main" id="{0E40D841-46C5-47E3-B4F4-30821754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73" name="Rectangle 12">
              <a:extLst>
                <a:ext uri="{FF2B5EF4-FFF2-40B4-BE49-F238E27FC236}">
                  <a16:creationId xmlns:a16="http://schemas.microsoft.com/office/drawing/2014/main" id="{ED9CF4A8-F23C-4ED4-9B76-C01311E1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38974" name="Rectangle 11">
              <a:extLst>
                <a:ext uri="{FF2B5EF4-FFF2-40B4-BE49-F238E27FC236}">
                  <a16:creationId xmlns:a16="http://schemas.microsoft.com/office/drawing/2014/main" id="{89D8CE93-DD19-49D3-90D0-4CAECB14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38975" name="Rectangle 10">
              <a:extLst>
                <a:ext uri="{FF2B5EF4-FFF2-40B4-BE49-F238E27FC236}">
                  <a16:creationId xmlns:a16="http://schemas.microsoft.com/office/drawing/2014/main" id="{4FDF6CD0-3A71-45A6-8249-EE0CFEB2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38976" name="Rectangle 9">
              <a:extLst>
                <a:ext uri="{FF2B5EF4-FFF2-40B4-BE49-F238E27FC236}">
                  <a16:creationId xmlns:a16="http://schemas.microsoft.com/office/drawing/2014/main" id="{8F1B2C9C-7B8B-42F8-BF86-8DE5D093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38977" name="Rectangle 8">
              <a:extLst>
                <a:ext uri="{FF2B5EF4-FFF2-40B4-BE49-F238E27FC236}">
                  <a16:creationId xmlns:a16="http://schemas.microsoft.com/office/drawing/2014/main" id="{14780824-5B8F-4B68-8007-946E46D6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249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978" name="Rectangle 7">
              <a:extLst>
                <a:ext uri="{FF2B5EF4-FFF2-40B4-BE49-F238E27FC236}">
                  <a16:creationId xmlns:a16="http://schemas.microsoft.com/office/drawing/2014/main" id="{87C828CB-D80F-4C43-8510-ABE665CD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79" name="Rectangle 6">
              <a:extLst>
                <a:ext uri="{FF2B5EF4-FFF2-40B4-BE49-F238E27FC236}">
                  <a16:creationId xmlns:a16="http://schemas.microsoft.com/office/drawing/2014/main" id="{E69B2418-5F8F-4143-BF68-54AA9CB9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80" name="Rectangle 5">
              <a:extLst>
                <a:ext uri="{FF2B5EF4-FFF2-40B4-BE49-F238E27FC236}">
                  <a16:creationId xmlns:a16="http://schemas.microsoft.com/office/drawing/2014/main" id="{2160B090-4966-44AD-B899-74A5E6F2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38981" name="Line 88">
              <a:extLst>
                <a:ext uri="{FF2B5EF4-FFF2-40B4-BE49-F238E27FC236}">
                  <a16:creationId xmlns:a16="http://schemas.microsoft.com/office/drawing/2014/main" id="{D94EEF49-F22D-4F51-B2C2-758C589F9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2" name="Line 106">
              <a:extLst>
                <a:ext uri="{FF2B5EF4-FFF2-40B4-BE49-F238E27FC236}">
                  <a16:creationId xmlns:a16="http://schemas.microsoft.com/office/drawing/2014/main" id="{DA278E56-C6F7-4C2C-9E8D-65999F802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927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3" name="Line 120">
              <a:extLst>
                <a:ext uri="{FF2B5EF4-FFF2-40B4-BE49-F238E27FC236}">
                  <a16:creationId xmlns:a16="http://schemas.microsoft.com/office/drawing/2014/main" id="{AC1E6643-3478-4BD8-9FEC-418C26C1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4" name="Line 121">
              <a:extLst>
                <a:ext uri="{FF2B5EF4-FFF2-40B4-BE49-F238E27FC236}">
                  <a16:creationId xmlns:a16="http://schemas.microsoft.com/office/drawing/2014/main" id="{7A853D6A-FB9B-44C8-A165-EE63535E5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5" name="Line 123">
              <a:extLst>
                <a:ext uri="{FF2B5EF4-FFF2-40B4-BE49-F238E27FC236}">
                  <a16:creationId xmlns:a16="http://schemas.microsoft.com/office/drawing/2014/main" id="{F685B9E5-09DD-4E7D-828E-4ADA42479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6" name="Line 125">
              <a:extLst>
                <a:ext uri="{FF2B5EF4-FFF2-40B4-BE49-F238E27FC236}">
                  <a16:creationId xmlns:a16="http://schemas.microsoft.com/office/drawing/2014/main" id="{2095B8FB-55AB-4FDD-924C-2234AB1F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7" name="Line 127">
              <a:extLst>
                <a:ext uri="{FF2B5EF4-FFF2-40B4-BE49-F238E27FC236}">
                  <a16:creationId xmlns:a16="http://schemas.microsoft.com/office/drawing/2014/main" id="{2D9BEBBA-9C6F-423B-B084-1207D8B7F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8" name="Line 129">
              <a:extLst>
                <a:ext uri="{FF2B5EF4-FFF2-40B4-BE49-F238E27FC236}">
                  <a16:creationId xmlns:a16="http://schemas.microsoft.com/office/drawing/2014/main" id="{5E3FDF71-31F4-4435-8D1B-8EDDF3F4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9" name="Line 131">
              <a:extLst>
                <a:ext uri="{FF2B5EF4-FFF2-40B4-BE49-F238E27FC236}">
                  <a16:creationId xmlns:a16="http://schemas.microsoft.com/office/drawing/2014/main" id="{E38840E7-490A-46A5-AF61-994BCB2A4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0" name="Line 133">
              <a:extLst>
                <a:ext uri="{FF2B5EF4-FFF2-40B4-BE49-F238E27FC236}">
                  <a16:creationId xmlns:a16="http://schemas.microsoft.com/office/drawing/2014/main" id="{EF8E2E10-AFC3-4E91-9196-91D84DBB1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1" name="Line 134">
              <a:extLst>
                <a:ext uri="{FF2B5EF4-FFF2-40B4-BE49-F238E27FC236}">
                  <a16:creationId xmlns:a16="http://schemas.microsoft.com/office/drawing/2014/main" id="{03A96321-6CCA-47B0-8D94-89A4E5F0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701"/>
              <a:ext cx="39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6" name="Line 21">
            <a:extLst>
              <a:ext uri="{FF2B5EF4-FFF2-40B4-BE49-F238E27FC236}">
                <a16:creationId xmlns:a16="http://schemas.microsoft.com/office/drawing/2014/main" id="{2AFD518A-7967-4028-9E5D-36A918468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508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824" name="Group 72">
            <a:extLst>
              <a:ext uri="{FF2B5EF4-FFF2-40B4-BE49-F238E27FC236}">
                <a16:creationId xmlns:a16="http://schemas.microsoft.com/office/drawing/2014/main" id="{951FF6BE-3DE6-4AD1-A63B-678C2988F400}"/>
              </a:ext>
            </a:extLst>
          </p:cNvPr>
          <p:cNvGrpSpPr>
            <a:grpSpLocks/>
          </p:cNvGrpSpPr>
          <p:nvPr/>
        </p:nvGrpSpPr>
        <p:grpSpPr bwMode="auto">
          <a:xfrm>
            <a:off x="3501227" y="2989975"/>
            <a:ext cx="5284788" cy="381000"/>
            <a:chOff x="839" y="2837"/>
            <a:chExt cx="3329" cy="240"/>
          </a:xfrm>
        </p:grpSpPr>
        <p:sp>
          <p:nvSpPr>
            <p:cNvPr id="38951" name="Text Box 58">
              <a:extLst>
                <a:ext uri="{FF2B5EF4-FFF2-40B4-BE49-F238E27FC236}">
                  <a16:creationId xmlns:a16="http://schemas.microsoft.com/office/drawing/2014/main" id="{2F59D717-A9B6-404F-A3D5-44CDB7A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52" name="Line 59">
              <a:extLst>
                <a:ext uri="{FF2B5EF4-FFF2-40B4-BE49-F238E27FC236}">
                  <a16:creationId xmlns:a16="http://schemas.microsoft.com/office/drawing/2014/main" id="{42E6B6AE-7518-48DC-A537-D39DA5ADE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Text Box 60">
              <a:extLst>
                <a:ext uri="{FF2B5EF4-FFF2-40B4-BE49-F238E27FC236}">
                  <a16:creationId xmlns:a16="http://schemas.microsoft.com/office/drawing/2014/main" id="{D08B5250-4FC8-4AE0-B99A-83EE659C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54" name="Line 61">
              <a:extLst>
                <a:ext uri="{FF2B5EF4-FFF2-40B4-BE49-F238E27FC236}">
                  <a16:creationId xmlns:a16="http://schemas.microsoft.com/office/drawing/2014/main" id="{380CF654-322B-4876-9130-17C544462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5" name="Text Box 62">
              <a:extLst>
                <a:ext uri="{FF2B5EF4-FFF2-40B4-BE49-F238E27FC236}">
                  <a16:creationId xmlns:a16="http://schemas.microsoft.com/office/drawing/2014/main" id="{0F4EDD8F-02D6-45AC-B870-A8AB8BFE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56" name="Line 63">
              <a:extLst>
                <a:ext uri="{FF2B5EF4-FFF2-40B4-BE49-F238E27FC236}">
                  <a16:creationId xmlns:a16="http://schemas.microsoft.com/office/drawing/2014/main" id="{1B4F3381-B13A-4FA6-AB84-FDC1F0A71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7" name="Text Box 64">
              <a:extLst>
                <a:ext uri="{FF2B5EF4-FFF2-40B4-BE49-F238E27FC236}">
                  <a16:creationId xmlns:a16="http://schemas.microsoft.com/office/drawing/2014/main" id="{2E4F7F57-252A-4F95-85B1-978C074A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58" name="Line 65">
              <a:extLst>
                <a:ext uri="{FF2B5EF4-FFF2-40B4-BE49-F238E27FC236}">
                  <a16:creationId xmlns:a16="http://schemas.microsoft.com/office/drawing/2014/main" id="{117D549F-8059-4BE2-BF07-26ACBC5A0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Text Box 66">
              <a:extLst>
                <a:ext uri="{FF2B5EF4-FFF2-40B4-BE49-F238E27FC236}">
                  <a16:creationId xmlns:a16="http://schemas.microsoft.com/office/drawing/2014/main" id="{F6F8C27F-A836-4842-BB86-BB898F409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0" name="Line 67">
              <a:extLst>
                <a:ext uri="{FF2B5EF4-FFF2-40B4-BE49-F238E27FC236}">
                  <a16:creationId xmlns:a16="http://schemas.microsoft.com/office/drawing/2014/main" id="{42FA91C7-703C-4BDE-B07E-5FE0C0D47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1" name="Text Box 68">
              <a:extLst>
                <a:ext uri="{FF2B5EF4-FFF2-40B4-BE49-F238E27FC236}">
                  <a16:creationId xmlns:a16="http://schemas.microsoft.com/office/drawing/2014/main" id="{D3A94B3C-025C-4D0D-8920-BEA26E14B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62" name="Rectangle 70">
              <a:extLst>
                <a:ext uri="{FF2B5EF4-FFF2-40B4-BE49-F238E27FC236}">
                  <a16:creationId xmlns:a16="http://schemas.microsoft.com/office/drawing/2014/main" id="{112953E0-73D0-4C77-88F0-E6AB293D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37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63" name="Line 71">
              <a:extLst>
                <a:ext uri="{FF2B5EF4-FFF2-40B4-BE49-F238E27FC236}">
                  <a16:creationId xmlns:a16="http://schemas.microsoft.com/office/drawing/2014/main" id="{F1A059F6-A37B-4B7D-A9A0-7D4D88F11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8" name="Line 175">
            <a:extLst>
              <a:ext uri="{FF2B5EF4-FFF2-40B4-BE49-F238E27FC236}">
                <a16:creationId xmlns:a16="http://schemas.microsoft.com/office/drawing/2014/main" id="{50ECBC75-05B6-4BC8-A41E-72382A67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9" name="Line 176">
            <a:extLst>
              <a:ext uri="{FF2B5EF4-FFF2-40B4-BE49-F238E27FC236}">
                <a16:creationId xmlns:a16="http://schemas.microsoft.com/office/drawing/2014/main" id="{71736016-CBB0-4914-9994-9F2AC8273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0" name="Line 177">
            <a:extLst>
              <a:ext uri="{FF2B5EF4-FFF2-40B4-BE49-F238E27FC236}">
                <a16:creationId xmlns:a16="http://schemas.microsoft.com/office/drawing/2014/main" id="{5B7A56DE-3C53-4F7E-B4E1-FC3F08AA0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1" name="Line 178">
            <a:extLst>
              <a:ext uri="{FF2B5EF4-FFF2-40B4-BE49-F238E27FC236}">
                <a16:creationId xmlns:a16="http://schemas.microsoft.com/office/drawing/2014/main" id="{E24FDC0A-1268-4619-900C-F43FEC385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9794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2" name="Line 179">
            <a:extLst>
              <a:ext uri="{FF2B5EF4-FFF2-40B4-BE49-F238E27FC236}">
                <a16:creationId xmlns:a16="http://schemas.microsoft.com/office/drawing/2014/main" id="{AA6E59B8-0556-4F79-9819-930E32029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3" name="Line 180">
            <a:extLst>
              <a:ext uri="{FF2B5EF4-FFF2-40B4-BE49-F238E27FC236}">
                <a16:creationId xmlns:a16="http://schemas.microsoft.com/office/drawing/2014/main" id="{675FDF49-73C7-4398-AAD2-0113DFF0C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8025" y="620713"/>
            <a:ext cx="9032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4" name="Line 181">
            <a:extLst>
              <a:ext uri="{FF2B5EF4-FFF2-40B4-BE49-F238E27FC236}">
                <a16:creationId xmlns:a16="http://schemas.microsoft.com/office/drawing/2014/main" id="{AE172966-62EB-45F3-87BF-C895A1208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5" name="Line 182">
            <a:extLst>
              <a:ext uri="{FF2B5EF4-FFF2-40B4-BE49-F238E27FC236}">
                <a16:creationId xmlns:a16="http://schemas.microsoft.com/office/drawing/2014/main" id="{3CFABAD0-A2E5-45CD-90A0-57A2B04DB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3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6" name="Line 183">
            <a:extLst>
              <a:ext uri="{FF2B5EF4-FFF2-40B4-BE49-F238E27FC236}">
                <a16:creationId xmlns:a16="http://schemas.microsoft.com/office/drawing/2014/main" id="{57AE9786-E1DA-4514-9E4D-FE7F46688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7" name="Line 184">
            <a:extLst>
              <a:ext uri="{FF2B5EF4-FFF2-40B4-BE49-F238E27FC236}">
                <a16:creationId xmlns:a16="http://schemas.microsoft.com/office/drawing/2014/main" id="{F6496A86-58C9-442A-8243-378452FE8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62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8" name="Line 186">
            <a:extLst>
              <a:ext uri="{FF2B5EF4-FFF2-40B4-BE49-F238E27FC236}">
                <a16:creationId xmlns:a16="http://schemas.microsoft.com/office/drawing/2014/main" id="{9F346449-3A32-4AAA-BA73-A4AE73F2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3382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9" name="Line 196">
            <a:extLst>
              <a:ext uri="{FF2B5EF4-FFF2-40B4-BE49-F238E27FC236}">
                <a16:creationId xmlns:a16="http://schemas.microsoft.com/office/drawing/2014/main" id="{2215B527-0271-4487-9E89-6CDF36EC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3988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50" name="Line 198">
            <a:extLst>
              <a:ext uri="{FF2B5EF4-FFF2-40B4-BE49-F238E27FC236}">
                <a16:creationId xmlns:a16="http://schemas.microsoft.com/office/drawing/2014/main" id="{99429E6F-5B92-4CFD-89F5-25B027454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69703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7" grpId="0"/>
      <p:bldP spid="74800" grpId="0"/>
      <p:bldP spid="74798" grpId="0"/>
      <p:bldP spid="74796" grpId="0"/>
      <p:bldP spid="74794" grpId="0"/>
      <p:bldP spid="74792" grpId="0"/>
      <p:bldP spid="747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11BC4E1-232C-4FEA-AC5F-CDFB5F375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0159FB0-0B39-4015-A96D-E00F363F6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静态链表的操作（以插入操作为例）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285CED15-BDFD-4C43-B930-FA0A6ACC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357563"/>
            <a:ext cx="4897437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单链表上的插入操作（将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B458DB4-2E65-447F-B326-5E89D540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157788"/>
            <a:ext cx="5545138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静态链表上的插入操作（将静态链表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中下标为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的元素插入到下标为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[q].next =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 = q;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BBF-8F46-4754-BD96-B760DEB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9A2D7-1FA5-4C1F-A3A6-70BA7117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就地逆转线性表的顺序</a:t>
            </a:r>
            <a:endParaRPr lang="en-US" altLang="zh-CN" dirty="0"/>
          </a:p>
          <a:p>
            <a:r>
              <a:rPr lang="zh-CN" altLang="en-US" dirty="0"/>
              <a:t>删除零元压缩线性表</a:t>
            </a:r>
            <a:endParaRPr lang="en-US" altLang="zh-CN" dirty="0"/>
          </a:p>
          <a:p>
            <a:r>
              <a:rPr lang="zh-CN" altLang="en-US" dirty="0"/>
              <a:t>有序表合并</a:t>
            </a:r>
            <a:endParaRPr lang="en-US" altLang="zh-CN" dirty="0"/>
          </a:p>
          <a:p>
            <a:r>
              <a:rPr lang="zh-CN" altLang="en-US" dirty="0"/>
              <a:t>一元多项式求导</a:t>
            </a:r>
            <a:endParaRPr lang="en-US" altLang="zh-CN" dirty="0"/>
          </a:p>
          <a:p>
            <a:r>
              <a:rPr lang="zh-CN" altLang="en-US" dirty="0"/>
              <a:t>一元多项式求和</a:t>
            </a:r>
            <a:endParaRPr lang="en-US" altLang="zh-CN" dirty="0"/>
          </a:p>
          <a:p>
            <a:r>
              <a:rPr lang="zh-CN" altLang="en-US" dirty="0"/>
              <a:t>一元多项式求积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11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563B8-B9F0-4918-A64A-8375640D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4179A-8045-42B2-B668-9B08B1DF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E2987D-53C9-4547-84DB-75F5E678F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41433"/>
              </p:ext>
            </p:extLst>
          </p:nvPr>
        </p:nvGraphicFramePr>
        <p:xfrm>
          <a:off x="2999656" y="3861048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67D66C-2098-4842-B31A-362E8FE916C8}"/>
              </a:ext>
            </a:extLst>
          </p:cNvPr>
          <p:cNvCxnSpPr/>
          <p:nvPr/>
        </p:nvCxnSpPr>
        <p:spPr>
          <a:xfrm flipV="1">
            <a:off x="335969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0CA5C2-4CD9-4114-994F-63B71529D50F}"/>
              </a:ext>
            </a:extLst>
          </p:cNvPr>
          <p:cNvCxnSpPr/>
          <p:nvPr/>
        </p:nvCxnSpPr>
        <p:spPr>
          <a:xfrm flipV="1">
            <a:off x="9048328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D5D2FFB-79B6-41B1-826C-400D079EB639}"/>
              </a:ext>
            </a:extLst>
          </p:cNvPr>
          <p:cNvSpPr/>
          <p:nvPr/>
        </p:nvSpPr>
        <p:spPr>
          <a:xfrm>
            <a:off x="3339017" y="2969130"/>
            <a:ext cx="5652654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668943-C194-4812-8BE2-3535BE187665}"/>
              </a:ext>
            </a:extLst>
          </p:cNvPr>
          <p:cNvCxnSpPr/>
          <p:nvPr/>
        </p:nvCxnSpPr>
        <p:spPr>
          <a:xfrm flipV="1">
            <a:off x="3935759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6CDD06-D740-4473-A6A3-0083ECC9D72A}"/>
              </a:ext>
            </a:extLst>
          </p:cNvPr>
          <p:cNvCxnSpPr/>
          <p:nvPr/>
        </p:nvCxnSpPr>
        <p:spPr>
          <a:xfrm flipV="1">
            <a:off x="840025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A55084-EDAC-415D-9603-C0C812FAE6AC}"/>
              </a:ext>
            </a:extLst>
          </p:cNvPr>
          <p:cNvCxnSpPr/>
          <p:nvPr/>
        </p:nvCxnSpPr>
        <p:spPr>
          <a:xfrm flipV="1">
            <a:off x="4583832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4F6D6A-FD5A-4F74-8EA4-C569E47FD25D}"/>
              </a:ext>
            </a:extLst>
          </p:cNvPr>
          <p:cNvCxnSpPr/>
          <p:nvPr/>
        </p:nvCxnSpPr>
        <p:spPr>
          <a:xfrm flipV="1">
            <a:off x="7752184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A48D58E-6971-4E89-8176-FE3FC3D60031}"/>
              </a:ext>
            </a:extLst>
          </p:cNvPr>
          <p:cNvSpPr/>
          <p:nvPr/>
        </p:nvSpPr>
        <p:spPr>
          <a:xfrm>
            <a:off x="3935759" y="2969130"/>
            <a:ext cx="4392489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E1AABA5-FEA7-48E1-B4CE-8D4A874B4955}"/>
              </a:ext>
            </a:extLst>
          </p:cNvPr>
          <p:cNvSpPr/>
          <p:nvPr/>
        </p:nvSpPr>
        <p:spPr>
          <a:xfrm>
            <a:off x="4583832" y="2969130"/>
            <a:ext cx="3168352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91DE3-F751-47F9-B870-F700B5825B76}"/>
              </a:ext>
            </a:extLst>
          </p:cNvPr>
          <p:cNvSpPr/>
          <p:nvPr/>
        </p:nvSpPr>
        <p:spPr>
          <a:xfrm>
            <a:off x="3431703" y="5023976"/>
            <a:ext cx="56166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0, j = </a:t>
            </a:r>
            <a:r>
              <a:rPr lang="nn-NO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&lt; j; i++, j--)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swap(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4" grpId="0" animBg="1"/>
      <p:bldP spid="5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CD22-B2E8-4D07-BD28-3761296B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BCEDC-AF5D-4B51-B7EF-85BAF4B0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17864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17A0BDC-4883-47CC-A0BC-C8A4F18681CA}"/>
              </a:ext>
            </a:extLst>
          </p:cNvPr>
          <p:cNvGrpSpPr/>
          <p:nvPr/>
        </p:nvGrpSpPr>
        <p:grpSpPr>
          <a:xfrm>
            <a:off x="4190040" y="3152386"/>
            <a:ext cx="702065" cy="216024"/>
            <a:chOff x="4698238" y="3756215"/>
            <a:chExt cx="702065" cy="2160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03D80E-D7EB-4936-96A8-4B3942D0E158}"/>
                </a:ext>
              </a:extLst>
            </p:cNvPr>
            <p:cNvGrpSpPr/>
            <p:nvPr/>
          </p:nvGrpSpPr>
          <p:grpSpPr>
            <a:xfrm>
              <a:off x="4698238" y="3756215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9B62E70-D50B-4BBB-B7A7-AADADA373411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CF7D010-C2D9-492D-A5F2-B0EF25353A7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816E29C-9962-46FF-8E3E-162CC229CBD3}"/>
                </a:ext>
              </a:extLst>
            </p:cNvPr>
            <p:cNvCxnSpPr/>
            <p:nvPr/>
          </p:nvCxnSpPr>
          <p:spPr>
            <a:xfrm>
              <a:off x="505827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559E796-C20D-4909-AD21-131F27A5408B}"/>
              </a:ext>
            </a:extLst>
          </p:cNvPr>
          <p:cNvGrpSpPr/>
          <p:nvPr/>
        </p:nvGrpSpPr>
        <p:grpSpPr>
          <a:xfrm>
            <a:off x="4921140" y="3151743"/>
            <a:ext cx="702065" cy="216024"/>
            <a:chOff x="5418318" y="3755572"/>
            <a:chExt cx="702065" cy="21602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8BCD5D2-A8EC-4E40-B436-3E3546669014}"/>
                </a:ext>
              </a:extLst>
            </p:cNvPr>
            <p:cNvGrpSpPr/>
            <p:nvPr/>
          </p:nvGrpSpPr>
          <p:grpSpPr>
            <a:xfrm>
              <a:off x="5418318" y="3755572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AC7ED49-2FDD-4B71-8480-31B2F010BDF3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E28F5B-7E29-48CA-9CFF-284AD150FB2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B7A6C6-5487-4CB1-8C3B-469B50A65940}"/>
                </a:ext>
              </a:extLst>
            </p:cNvPr>
            <p:cNvCxnSpPr/>
            <p:nvPr/>
          </p:nvCxnSpPr>
          <p:spPr>
            <a:xfrm>
              <a:off x="577835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2A031B0-264B-408C-9961-BEB46996E20E}"/>
              </a:ext>
            </a:extLst>
          </p:cNvPr>
          <p:cNvGrpSpPr/>
          <p:nvPr/>
        </p:nvGrpSpPr>
        <p:grpSpPr>
          <a:xfrm>
            <a:off x="5625900" y="3152386"/>
            <a:ext cx="693083" cy="216024"/>
            <a:chOff x="6134098" y="3756215"/>
            <a:chExt cx="693083" cy="21602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D27EE18-5C72-4F18-A5A8-C6B515F8C0C0}"/>
                </a:ext>
              </a:extLst>
            </p:cNvPr>
            <p:cNvGrpSpPr/>
            <p:nvPr/>
          </p:nvGrpSpPr>
          <p:grpSpPr>
            <a:xfrm>
              <a:off x="6134098" y="3756215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A5E5B7-F823-4DC1-86BC-34520A4662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A80449E-F5EB-41C0-9C3F-96466B4B7469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4E0FAAB-ABBC-4063-A557-54B34AFD5C40}"/>
                </a:ext>
              </a:extLst>
            </p:cNvPr>
            <p:cNvCxnSpPr/>
            <p:nvPr/>
          </p:nvCxnSpPr>
          <p:spPr>
            <a:xfrm>
              <a:off x="6485156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A73BDE-3782-4B6A-91EB-7A828F234785}"/>
              </a:ext>
            </a:extLst>
          </p:cNvPr>
          <p:cNvGrpSpPr/>
          <p:nvPr/>
        </p:nvGrpSpPr>
        <p:grpSpPr>
          <a:xfrm>
            <a:off x="7048045" y="3151743"/>
            <a:ext cx="702065" cy="216024"/>
            <a:chOff x="7556243" y="3755572"/>
            <a:chExt cx="702065" cy="21602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EFDF1FA-FEA6-4333-B239-326B457A8DBB}"/>
                </a:ext>
              </a:extLst>
            </p:cNvPr>
            <p:cNvGrpSpPr/>
            <p:nvPr/>
          </p:nvGrpSpPr>
          <p:grpSpPr>
            <a:xfrm>
              <a:off x="7556243" y="3755572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0C250DD-5FDB-40E7-9648-0C3F69845BC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183A3F6-1407-4173-A964-6E8DF9EC250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22A2CBD-9351-4B06-833C-BD60D46182BB}"/>
                </a:ext>
              </a:extLst>
            </p:cNvPr>
            <p:cNvCxnSpPr/>
            <p:nvPr/>
          </p:nvCxnSpPr>
          <p:spPr>
            <a:xfrm>
              <a:off x="791628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3D66EEF-060D-4FFE-B051-4020A922D491}"/>
              </a:ext>
            </a:extLst>
          </p:cNvPr>
          <p:cNvGrpSpPr/>
          <p:nvPr/>
        </p:nvGrpSpPr>
        <p:grpSpPr>
          <a:xfrm>
            <a:off x="7763825" y="3124831"/>
            <a:ext cx="508279" cy="276999"/>
            <a:chOff x="8272023" y="3728660"/>
            <a:chExt cx="508279" cy="27699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1F53F2E-0B66-42A6-A79B-CEB971B2D690}"/>
                </a:ext>
              </a:extLst>
            </p:cNvPr>
            <p:cNvGrpSpPr/>
            <p:nvPr/>
          </p:nvGrpSpPr>
          <p:grpSpPr>
            <a:xfrm>
              <a:off x="8272023" y="3755572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10D9A24-A84D-4DA2-A911-E1FD2982FC1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F4B884-A150-4CF9-AB0A-85D7D7C7F7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FBBCBD-BF11-45AD-ABCC-63041429DC99}"/>
                </a:ext>
              </a:extLst>
            </p:cNvPr>
            <p:cNvSpPr txBox="1"/>
            <p:nvPr/>
          </p:nvSpPr>
          <p:spPr>
            <a:xfrm flipH="1">
              <a:off x="8492270" y="372866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7DD236F-4169-44EC-B94A-FC4A6EDD1CEB}"/>
              </a:ext>
            </a:extLst>
          </p:cNvPr>
          <p:cNvGrpSpPr/>
          <p:nvPr/>
        </p:nvGrpSpPr>
        <p:grpSpPr>
          <a:xfrm>
            <a:off x="2779490" y="3129480"/>
            <a:ext cx="1401568" cy="276999"/>
            <a:chOff x="3287688" y="3733309"/>
            <a:chExt cx="1401568" cy="27699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E858712-8870-45DE-977B-1C5D384AC968}"/>
                </a:ext>
              </a:extLst>
            </p:cNvPr>
            <p:cNvGrpSpPr/>
            <p:nvPr/>
          </p:nvGrpSpPr>
          <p:grpSpPr>
            <a:xfrm>
              <a:off x="3996173" y="3756215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34924A9-4AF0-40DC-980F-2DDB482F7B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CA044EC-1361-456D-8ECC-BB2E0FB3311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780ECBA-ECA6-4B0F-A98A-63A352421B60}"/>
                </a:ext>
              </a:extLst>
            </p:cNvPr>
            <p:cNvCxnSpPr/>
            <p:nvPr/>
          </p:nvCxnSpPr>
          <p:spPr>
            <a:xfrm>
              <a:off x="4347231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25EBF7-65DD-4931-93A3-2BD2997FC3B0}"/>
                </a:ext>
              </a:extLst>
            </p:cNvPr>
            <p:cNvSpPr/>
            <p:nvPr/>
          </p:nvSpPr>
          <p:spPr>
            <a:xfrm>
              <a:off x="3487136" y="3755572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6B9DBA-37B0-427C-AE66-90DD0F3A6157}"/>
                </a:ext>
              </a:extLst>
            </p:cNvPr>
            <p:cNvSpPr txBox="1"/>
            <p:nvPr/>
          </p:nvSpPr>
          <p:spPr>
            <a:xfrm>
              <a:off x="3287688" y="3733309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5A03974-6B2E-4DBF-AA91-205BB2E65975}"/>
                </a:ext>
              </a:extLst>
            </p:cNvPr>
            <p:cNvCxnSpPr/>
            <p:nvPr/>
          </p:nvCxnSpPr>
          <p:spPr>
            <a:xfrm>
              <a:off x="3628157" y="385535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44B92C6-8867-42BD-B144-622EADE10F4D}"/>
              </a:ext>
            </a:extLst>
          </p:cNvPr>
          <p:cNvSpPr/>
          <p:nvPr/>
        </p:nvSpPr>
        <p:spPr>
          <a:xfrm>
            <a:off x="4190040" y="3863864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6080D0-B8AB-4834-BBD4-CF23A044E525}"/>
              </a:ext>
            </a:extLst>
          </p:cNvPr>
          <p:cNvSpPr txBox="1"/>
          <p:nvPr/>
        </p:nvSpPr>
        <p:spPr>
          <a:xfrm>
            <a:off x="3953250" y="3833376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367A3E0-1214-4EC6-BB54-AAC63CBD9BD6}"/>
              </a:ext>
            </a:extLst>
          </p:cNvPr>
          <p:cNvGrpSpPr/>
          <p:nvPr/>
        </p:nvGrpSpPr>
        <p:grpSpPr>
          <a:xfrm>
            <a:off x="2779490" y="4278302"/>
            <a:ext cx="1140533" cy="276999"/>
            <a:chOff x="3292062" y="5206294"/>
            <a:chExt cx="1140533" cy="27699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BE7D1AB-1CB9-4B90-AF93-54E6DBDFC3F3}"/>
                </a:ext>
              </a:extLst>
            </p:cNvPr>
            <p:cNvGrpSpPr/>
            <p:nvPr/>
          </p:nvGrpSpPr>
          <p:grpSpPr>
            <a:xfrm>
              <a:off x="4000547" y="5229200"/>
              <a:ext cx="432048" cy="216024"/>
              <a:chOff x="2927648" y="5301208"/>
              <a:chExt cx="432048" cy="21602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444B63E-B28A-4862-B003-6DC983F8B73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779B9F7-BD00-4480-BFB6-9E29C915F94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BE28C0-2B6E-41E2-BBEC-97CF1A268368}"/>
                </a:ext>
              </a:extLst>
            </p:cNvPr>
            <p:cNvSpPr/>
            <p:nvPr/>
          </p:nvSpPr>
          <p:spPr>
            <a:xfrm>
              <a:off x="3491510" y="5228557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24A7609-711F-4583-9626-62032D5CD0BA}"/>
                </a:ext>
              </a:extLst>
            </p:cNvPr>
            <p:cNvSpPr txBox="1"/>
            <p:nvPr/>
          </p:nvSpPr>
          <p:spPr>
            <a:xfrm>
              <a:off x="3292062" y="5206294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E974209-40A1-4DD0-9883-9C0D61E789FB}"/>
                </a:ext>
              </a:extLst>
            </p:cNvPr>
            <p:cNvCxnSpPr/>
            <p:nvPr/>
          </p:nvCxnSpPr>
          <p:spPr>
            <a:xfrm>
              <a:off x="3632531" y="532834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4E3BFD-7403-4DCF-9383-01FFBA6A394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256444" y="3368410"/>
            <a:ext cx="77612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8900964-233F-42F4-849C-DCBFE1B720BE}"/>
              </a:ext>
            </a:extLst>
          </p:cNvPr>
          <p:cNvGrpSpPr/>
          <p:nvPr/>
        </p:nvGrpSpPr>
        <p:grpSpPr>
          <a:xfrm>
            <a:off x="2779490" y="4278302"/>
            <a:ext cx="1842598" cy="276999"/>
            <a:chOff x="3287688" y="5645422"/>
            <a:chExt cx="1842598" cy="27699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C43DA5B-5EB4-4ACB-8EB3-3C5F799B4231}"/>
                </a:ext>
              </a:extLst>
            </p:cNvPr>
            <p:cNvGrpSpPr/>
            <p:nvPr/>
          </p:nvGrpSpPr>
          <p:grpSpPr>
            <a:xfrm>
              <a:off x="4698238" y="5667685"/>
              <a:ext cx="432048" cy="216024"/>
              <a:chOff x="2927648" y="5301208"/>
              <a:chExt cx="432048" cy="21602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BD9F73-8F3B-40E7-B1DD-78855B089EA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39E28E-B98C-4BF4-B1FF-AACEABB10C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AE6AE52-85EB-484D-8273-171A36968CDF}"/>
                </a:ext>
              </a:extLst>
            </p:cNvPr>
            <p:cNvGrpSpPr/>
            <p:nvPr/>
          </p:nvGrpSpPr>
          <p:grpSpPr>
            <a:xfrm>
              <a:off x="3287688" y="5645422"/>
              <a:ext cx="1140533" cy="276999"/>
              <a:chOff x="3292062" y="5206294"/>
              <a:chExt cx="1140533" cy="276999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FD3039E1-705E-46DE-8465-E43BBED75672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EC6178B-9A8E-4366-A9B3-1FA7E97602B4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7F40823-BFEC-43E2-A370-416E97C554B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2D98892-111F-42D4-A7B1-ED3B1B7DCFE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47C625E-45B1-4D64-8E44-09C08AF2F7E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165539C-E358-41D0-BA72-3A5B29850504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ED6F398-2287-4456-9B45-91CEA7EB1513}"/>
                </a:ext>
              </a:extLst>
            </p:cNvPr>
            <p:cNvCxnSpPr/>
            <p:nvPr/>
          </p:nvCxnSpPr>
          <p:spPr>
            <a:xfrm>
              <a:off x="4356213" y="5783921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D3320E9-1FF2-4A0B-A8B4-C4DB02F7E06F}"/>
              </a:ext>
            </a:extLst>
          </p:cNvPr>
          <p:cNvGrpSpPr/>
          <p:nvPr/>
        </p:nvGrpSpPr>
        <p:grpSpPr>
          <a:xfrm>
            <a:off x="2779490" y="4278302"/>
            <a:ext cx="2576180" cy="276999"/>
            <a:chOff x="3306096" y="6019572"/>
            <a:chExt cx="2576180" cy="27699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354336C-9A46-4060-9C88-4531FC8D6C0E}"/>
                </a:ext>
              </a:extLst>
            </p:cNvPr>
            <p:cNvGrpSpPr/>
            <p:nvPr/>
          </p:nvGrpSpPr>
          <p:grpSpPr>
            <a:xfrm>
              <a:off x="5450228" y="6019572"/>
              <a:ext cx="432048" cy="216024"/>
              <a:chOff x="2927648" y="5301208"/>
              <a:chExt cx="432048" cy="216024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89D0877-900A-448B-901D-C5CC9DD816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15C3D34-1950-47E3-8161-BFCE47EBFBA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0A2C9C3-E1C2-4019-B434-3952ADE1BB7A}"/>
                </a:ext>
              </a:extLst>
            </p:cNvPr>
            <p:cNvGrpSpPr/>
            <p:nvPr/>
          </p:nvGrpSpPr>
          <p:grpSpPr>
            <a:xfrm>
              <a:off x="3306096" y="6019572"/>
              <a:ext cx="1140533" cy="276999"/>
              <a:chOff x="3292062" y="5206294"/>
              <a:chExt cx="1140533" cy="276999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297DE6-7F3F-4610-9082-C487041438F7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94CE2F43-3536-4F2A-81FB-2789F40AF23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7C47F56-CEF5-4800-A1D3-69346619FE6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248AB1C-9B1A-4793-A828-AD55E2E1747E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17C9B7B-AA05-4768-B373-D8B9B39D2378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F65F2063-3CDB-4717-8043-87815DAFF4B3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A62BA09-3AD9-4CDD-94DD-4A96936274B1}"/>
                </a:ext>
              </a:extLst>
            </p:cNvPr>
            <p:cNvGrpSpPr/>
            <p:nvPr/>
          </p:nvGrpSpPr>
          <p:grpSpPr>
            <a:xfrm>
              <a:off x="4706950" y="6041835"/>
              <a:ext cx="702065" cy="216024"/>
              <a:chOff x="5418318" y="3755572"/>
              <a:chExt cx="702065" cy="216024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973628E2-84C9-4490-B29F-8B92F4E43B61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C376EA6-6677-4485-BF2C-2C6CADCEB29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C69FCB1E-E868-4FDA-8F77-58359ACC81C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A82A9BFD-96C6-4C01-8D44-B1713A591C98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17A67C3-6B99-4925-A1D5-9F05B3F38EF0}"/>
                </a:ext>
              </a:extLst>
            </p:cNvPr>
            <p:cNvCxnSpPr/>
            <p:nvPr/>
          </p:nvCxnSpPr>
          <p:spPr>
            <a:xfrm>
              <a:off x="4364925" y="6149847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06293E79-91C5-480F-B496-9D210FABBD9C}"/>
              </a:ext>
            </a:extLst>
          </p:cNvPr>
          <p:cNvGrpSpPr/>
          <p:nvPr/>
        </p:nvGrpSpPr>
        <p:grpSpPr>
          <a:xfrm>
            <a:off x="2779490" y="4278302"/>
            <a:ext cx="3322775" cy="276999"/>
            <a:chOff x="5889575" y="5359947"/>
            <a:chExt cx="3322775" cy="27699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C3016C8-8A25-4F68-BC6A-024865FE22FF}"/>
                </a:ext>
              </a:extLst>
            </p:cNvPr>
            <p:cNvGrpSpPr/>
            <p:nvPr/>
          </p:nvGrpSpPr>
          <p:grpSpPr>
            <a:xfrm>
              <a:off x="8780302" y="5373216"/>
              <a:ext cx="432048" cy="216024"/>
              <a:chOff x="2927648" y="5301208"/>
              <a:chExt cx="432048" cy="21602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8BAA98-6631-4DDD-B8EF-2555551A8FF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4405A08-CA6E-49A2-98C5-7740BD08AB5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58B364E-A0C4-44E3-A19C-7928ED35D803}"/>
                </a:ext>
              </a:extLst>
            </p:cNvPr>
            <p:cNvGrpSpPr/>
            <p:nvPr/>
          </p:nvGrpSpPr>
          <p:grpSpPr>
            <a:xfrm>
              <a:off x="5889575" y="5359947"/>
              <a:ext cx="1140533" cy="276999"/>
              <a:chOff x="3292062" y="5206294"/>
              <a:chExt cx="1140533" cy="276999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C8437039-5421-4280-AA23-F57A73BBC091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2F6ACE0-AF03-4EFE-B0F4-765E4D18610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8E2F1A82-E36C-4D1A-96EE-B461309D7EB5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5C33BEC-5CC9-48ED-B424-CC2F705B4A47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F3E8777-CB6F-4ADF-B038-17BCBB1014E6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3D9BAA2-D446-4366-B345-11A4F818576E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FE9F147-FAEA-4CEF-8FA4-AEDB5BF69483}"/>
                </a:ext>
              </a:extLst>
            </p:cNvPr>
            <p:cNvGrpSpPr/>
            <p:nvPr/>
          </p:nvGrpSpPr>
          <p:grpSpPr>
            <a:xfrm>
              <a:off x="8037024" y="5395479"/>
              <a:ext cx="702065" cy="216024"/>
              <a:chOff x="5418318" y="3755572"/>
              <a:chExt cx="702065" cy="21602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16C2822-6FCD-43A9-9925-ECF225CDAEDF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863B341-86BA-4BDE-B46B-8F1F819F42C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512EEB4-4D27-4CDC-B19D-F5D978204CE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EEC4975C-6E2B-4838-A829-EFFDA2240FF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A125902-1021-47AB-BE64-90C6E5398CE8}"/>
                </a:ext>
              </a:extLst>
            </p:cNvPr>
            <p:cNvCxnSpPr/>
            <p:nvPr/>
          </p:nvCxnSpPr>
          <p:spPr>
            <a:xfrm>
              <a:off x="6948404" y="5490222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D370B499-DE92-4577-BF23-914F3A1755C1}"/>
                </a:ext>
              </a:extLst>
            </p:cNvPr>
            <p:cNvGrpSpPr/>
            <p:nvPr/>
          </p:nvGrpSpPr>
          <p:grpSpPr>
            <a:xfrm>
              <a:off x="7302728" y="5382210"/>
              <a:ext cx="693083" cy="216024"/>
              <a:chOff x="6134098" y="3756215"/>
              <a:chExt cx="693083" cy="216024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941303DC-B971-47AA-9200-7B27BF2CAC0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978BBB2-5A30-4D7B-9D52-EDADA9BA2178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9D2F0ABC-2763-41D2-97FD-C5440CAF7E6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28881098-808C-4731-AD77-624E836912A9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1C2C0330-456A-428C-B066-1757467FEA1F}"/>
              </a:ext>
            </a:extLst>
          </p:cNvPr>
          <p:cNvGrpSpPr/>
          <p:nvPr/>
        </p:nvGrpSpPr>
        <p:grpSpPr>
          <a:xfrm>
            <a:off x="2779490" y="4278302"/>
            <a:ext cx="4069263" cy="276999"/>
            <a:chOff x="5890100" y="5751321"/>
            <a:chExt cx="4069263" cy="27699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9EE18CC-0E0F-448B-96A7-F183900FD7BC}"/>
                </a:ext>
              </a:extLst>
            </p:cNvPr>
            <p:cNvGrpSpPr/>
            <p:nvPr/>
          </p:nvGrpSpPr>
          <p:grpSpPr>
            <a:xfrm>
              <a:off x="7331381" y="5774806"/>
              <a:ext cx="702065" cy="216024"/>
              <a:chOff x="6836163" y="3756215"/>
              <a:chExt cx="702065" cy="21602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6AD528F-E560-4E95-8E20-7B32198B1923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ACD433C-6AAE-4C1B-913C-9A912EB5FE6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8B88C37-91A1-4855-83CC-6DAB157ECFEB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EDCBD120-B3EE-481D-AB10-40592C771B47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0EE61E7-C244-460F-8FFE-3099BD07F821}"/>
                </a:ext>
              </a:extLst>
            </p:cNvPr>
            <p:cNvGrpSpPr/>
            <p:nvPr/>
          </p:nvGrpSpPr>
          <p:grpSpPr>
            <a:xfrm>
              <a:off x="9527315" y="5751321"/>
              <a:ext cx="432048" cy="216024"/>
              <a:chOff x="2927648" y="5301208"/>
              <a:chExt cx="432048" cy="216024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108D8E1-B597-4B54-A2AB-E03366F2F97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D4875CD-9659-486B-88C6-63C75CA0142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CE4A7AFC-4E0E-4586-A71A-2D478B49C76E}"/>
                </a:ext>
              </a:extLst>
            </p:cNvPr>
            <p:cNvGrpSpPr/>
            <p:nvPr/>
          </p:nvGrpSpPr>
          <p:grpSpPr>
            <a:xfrm>
              <a:off x="5890100" y="5751321"/>
              <a:ext cx="1140533" cy="276999"/>
              <a:chOff x="3292062" y="5206294"/>
              <a:chExt cx="1140533" cy="276999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7FF52F1-9FCD-4C5E-ABC1-664FF6B4CD04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0772A5A-C5F3-4AA9-B6FF-FAC8401C0CA0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85ADFEE6-15E0-493D-9AD2-DE1B39D5EE7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60268598-715D-462F-A160-6C4D406CFB8A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65E14E1-8C16-4B0D-B5E8-334AF1A6CB8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B61639FE-12A0-4944-BB4A-1346276B121A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AF5CF-BE97-48A0-9BA2-8CFA285B6E0B}"/>
                </a:ext>
              </a:extLst>
            </p:cNvPr>
            <p:cNvGrpSpPr/>
            <p:nvPr/>
          </p:nvGrpSpPr>
          <p:grpSpPr>
            <a:xfrm>
              <a:off x="8784037" y="5773584"/>
              <a:ext cx="702065" cy="216024"/>
              <a:chOff x="5418318" y="3755572"/>
              <a:chExt cx="702065" cy="216024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92102844-536D-405B-AC12-3EED9431EF12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7FA422C-1805-45A0-8B30-C5D29DA2609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58DB8E5-8F76-4616-AB92-C372805516D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11C47895-3BE7-416A-99E4-969B73835D2E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B06BC7EF-8492-45F7-996E-CA6645CAAE2E}"/>
                </a:ext>
              </a:extLst>
            </p:cNvPr>
            <p:cNvCxnSpPr/>
            <p:nvPr/>
          </p:nvCxnSpPr>
          <p:spPr>
            <a:xfrm>
              <a:off x="6948929" y="5881596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D5A47EC-1707-47B3-A675-DB83FF2504DD}"/>
                </a:ext>
              </a:extLst>
            </p:cNvPr>
            <p:cNvGrpSpPr/>
            <p:nvPr/>
          </p:nvGrpSpPr>
          <p:grpSpPr>
            <a:xfrm>
              <a:off x="8049741" y="5760315"/>
              <a:ext cx="693083" cy="216024"/>
              <a:chOff x="6134098" y="3756215"/>
              <a:chExt cx="693083" cy="216024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8F57E492-439B-4F6A-8EB2-5F4B16D892A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5537F8CC-2E32-4DD4-8E46-E577D52B87C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0E2FFC9B-1D17-450D-9076-656AFB1EE24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F842EBE1-6BCD-4903-BF97-C42A84964EC2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8C985F7-5B50-4D84-B828-4690603C98FA}"/>
              </a:ext>
            </a:extLst>
          </p:cNvPr>
          <p:cNvGrpSpPr/>
          <p:nvPr/>
        </p:nvGrpSpPr>
        <p:grpSpPr>
          <a:xfrm>
            <a:off x="6322196" y="3139931"/>
            <a:ext cx="702065" cy="216024"/>
            <a:chOff x="6836163" y="3756215"/>
            <a:chExt cx="702065" cy="21602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3D8887F-D528-469C-977E-B4D64E883446}"/>
                </a:ext>
              </a:extLst>
            </p:cNvPr>
            <p:cNvGrpSpPr/>
            <p:nvPr/>
          </p:nvGrpSpPr>
          <p:grpSpPr>
            <a:xfrm>
              <a:off x="6836163" y="3756215"/>
              <a:ext cx="432048" cy="216024"/>
              <a:chOff x="2927648" y="5301208"/>
              <a:chExt cx="432048" cy="216024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05D8C14-3BF1-4DB9-8A0C-33087E60460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3D0BB902-B1B2-40CC-B1ED-1F1E70E9AE6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7E740521-FBCF-49A9-BDEE-FDD6B2A1B0B6}"/>
                </a:ext>
              </a:extLst>
            </p:cNvPr>
            <p:cNvCxnSpPr/>
            <p:nvPr/>
          </p:nvCxnSpPr>
          <p:spPr>
            <a:xfrm>
              <a:off x="719620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D6F611EB-0A64-4BDB-9C7D-AB57B6CEAF58}"/>
              </a:ext>
            </a:extLst>
          </p:cNvPr>
          <p:cNvGrpSpPr/>
          <p:nvPr/>
        </p:nvGrpSpPr>
        <p:grpSpPr>
          <a:xfrm>
            <a:off x="2779490" y="4278302"/>
            <a:ext cx="4808736" cy="276999"/>
            <a:chOff x="5886474" y="6102464"/>
            <a:chExt cx="4808736" cy="276999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3E036530-6736-43C3-AE64-4695C59B18B2}"/>
                </a:ext>
              </a:extLst>
            </p:cNvPr>
            <p:cNvGrpSpPr/>
            <p:nvPr/>
          </p:nvGrpSpPr>
          <p:grpSpPr>
            <a:xfrm>
              <a:off x="8067228" y="6143112"/>
              <a:ext cx="702065" cy="216024"/>
              <a:chOff x="6836163" y="3756215"/>
              <a:chExt cx="702065" cy="216024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FF448466-EFC8-46AC-AD73-A9C6FE6C483C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E98294-7E17-4A24-BAF9-1E48C621446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BBEB7CB4-22B2-4020-A79C-E997537F8EFF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8115198E-35F3-439F-B34F-1D4B5A1CBA31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3D4418A-FFA5-4113-A9BF-882D47BD8CB8}"/>
                </a:ext>
              </a:extLst>
            </p:cNvPr>
            <p:cNvGrpSpPr/>
            <p:nvPr/>
          </p:nvGrpSpPr>
          <p:grpSpPr>
            <a:xfrm>
              <a:off x="10263162" y="6119627"/>
              <a:ext cx="432048" cy="216024"/>
              <a:chOff x="2927648" y="5301208"/>
              <a:chExt cx="432048" cy="216024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80D44F0-CDD5-4CFA-A7F7-9D9BC564A44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E1C5427-2E39-4004-9806-15807A9A032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1CE7D7C-12A6-447C-876B-4B602F9951A1}"/>
                </a:ext>
              </a:extLst>
            </p:cNvPr>
            <p:cNvGrpSpPr/>
            <p:nvPr/>
          </p:nvGrpSpPr>
          <p:grpSpPr>
            <a:xfrm>
              <a:off x="5886474" y="6102464"/>
              <a:ext cx="1140533" cy="276999"/>
              <a:chOff x="3292062" y="5206294"/>
              <a:chExt cx="1140533" cy="276999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F0E9EA5-AD4B-4BA2-8EEE-8DFE1FF3FFCA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98ADE6EC-C572-485A-BA6B-7BA34E207EDA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405CEF1-A0AE-4B39-86BB-B8A80A2CE9F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F3FC58B-5324-4C53-9906-117B13D007A8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F08ACFD-9D68-4E06-B9F0-36B1FD293E73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7210403C-6A35-4632-A95F-250796251015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06B25207-4679-4759-A857-FE98985274E7}"/>
                </a:ext>
              </a:extLst>
            </p:cNvPr>
            <p:cNvGrpSpPr/>
            <p:nvPr/>
          </p:nvGrpSpPr>
          <p:grpSpPr>
            <a:xfrm>
              <a:off x="9519884" y="6141890"/>
              <a:ext cx="702065" cy="216024"/>
              <a:chOff x="5418318" y="3755572"/>
              <a:chExt cx="702065" cy="216024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2EF11294-D2E8-4A4F-A5A8-C7D55C1E9729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4301CB9E-897D-4C45-A9D4-40226A9641FD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24B2A6B8-9BD0-476B-BADB-033051FED409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B5335463-5ED5-4BF2-9523-260B9D787B2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432FECA3-DF30-4236-99D0-1BE2E04FB83D}"/>
                </a:ext>
              </a:extLst>
            </p:cNvPr>
            <p:cNvCxnSpPr/>
            <p:nvPr/>
          </p:nvCxnSpPr>
          <p:spPr>
            <a:xfrm>
              <a:off x="6945303" y="623273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620F172-F96B-433C-B550-5B9A4D4026D9}"/>
                </a:ext>
              </a:extLst>
            </p:cNvPr>
            <p:cNvGrpSpPr/>
            <p:nvPr/>
          </p:nvGrpSpPr>
          <p:grpSpPr>
            <a:xfrm>
              <a:off x="8785588" y="6128621"/>
              <a:ext cx="693083" cy="216024"/>
              <a:chOff x="6134098" y="3756215"/>
              <a:chExt cx="693083" cy="216024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80048445-D697-46F5-A6A3-F3A3075FF91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F348BE5-7931-4FFE-BABA-4271AF1F7D7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EBAD1F-674F-4930-A265-C9157B2FA37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A97B3B1C-D3F3-446D-B0FC-1E260F35037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432D3023-DBFB-425F-8EC3-A648603B6379}"/>
                </a:ext>
              </a:extLst>
            </p:cNvPr>
            <p:cNvGrpSpPr/>
            <p:nvPr/>
          </p:nvGrpSpPr>
          <p:grpSpPr>
            <a:xfrm>
              <a:off x="7326365" y="6126373"/>
              <a:ext cx="702065" cy="216024"/>
              <a:chOff x="7556243" y="3755572"/>
              <a:chExt cx="702065" cy="216024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3536F78A-2873-47BE-8B2F-E7E167F5E3EB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D30BE801-7A73-4D85-AB9A-9412E06184D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7B889FE-3ACC-4C9B-B4F6-FD12EF729F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822643C1-15BF-4739-9F19-A4631C6D982B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FCB2B577-B429-48A9-AC77-2EE84AA93AC4}"/>
              </a:ext>
            </a:extLst>
          </p:cNvPr>
          <p:cNvGrpSpPr/>
          <p:nvPr/>
        </p:nvGrpSpPr>
        <p:grpSpPr>
          <a:xfrm>
            <a:off x="2779490" y="4270367"/>
            <a:ext cx="5561059" cy="284934"/>
            <a:chOff x="5873129" y="6465873"/>
            <a:chExt cx="5561059" cy="284934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E1C582C0-83CB-4B0B-A10F-1A3605171CD4}"/>
                </a:ext>
              </a:extLst>
            </p:cNvPr>
            <p:cNvGrpSpPr/>
            <p:nvPr/>
          </p:nvGrpSpPr>
          <p:grpSpPr>
            <a:xfrm>
              <a:off x="8806206" y="6505518"/>
              <a:ext cx="702065" cy="216024"/>
              <a:chOff x="6836163" y="3756215"/>
              <a:chExt cx="702065" cy="216024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E4C028A8-8144-4277-9097-62393F64D82D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FD18116D-E319-4916-AD1B-6BCE4742953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12959837-C635-470E-BD69-995B962CBC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0FE86A6A-1BF0-4D3E-A166-74E6F2B19ED2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5638B7-ADAB-4977-AA26-08B4CE38D75B}"/>
                </a:ext>
              </a:extLst>
            </p:cNvPr>
            <p:cNvGrpSpPr/>
            <p:nvPr/>
          </p:nvGrpSpPr>
          <p:grpSpPr>
            <a:xfrm>
              <a:off x="11002140" y="6482033"/>
              <a:ext cx="432048" cy="216024"/>
              <a:chOff x="2927648" y="5301208"/>
              <a:chExt cx="432048" cy="216024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1F4C4D91-EE27-4AD5-8080-D3466A5AF18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B4DA5F-C0B8-4479-83F0-CA35134FE5C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EFF5A47-9A7B-4EFC-8301-A53361F3CB2C}"/>
                </a:ext>
              </a:extLst>
            </p:cNvPr>
            <p:cNvGrpSpPr/>
            <p:nvPr/>
          </p:nvGrpSpPr>
          <p:grpSpPr>
            <a:xfrm>
              <a:off x="5873129" y="6465873"/>
              <a:ext cx="1140533" cy="276999"/>
              <a:chOff x="3292062" y="5206294"/>
              <a:chExt cx="1140533" cy="276999"/>
            </a:xfrm>
          </p:grpSpPr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9AFD553D-244D-45B4-8778-2DBC8099476C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D9EF91A-2BEE-4516-9EC6-3825E48C88C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898FAB36-DA9F-4823-901C-355EC8B79E9D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CF6FB4A8-F107-4837-92F5-DC779776F3C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77A5703-F2F3-4DA3-8B05-B21FD4572DD0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E973AF17-4986-43C3-9F40-395BCCC85037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DDDC9798-ACFB-46D7-A574-F9CD4E202CFF}"/>
                </a:ext>
              </a:extLst>
            </p:cNvPr>
            <p:cNvGrpSpPr/>
            <p:nvPr/>
          </p:nvGrpSpPr>
          <p:grpSpPr>
            <a:xfrm>
              <a:off x="10258862" y="6504296"/>
              <a:ext cx="702065" cy="216024"/>
              <a:chOff x="5418318" y="3755572"/>
              <a:chExt cx="702065" cy="216024"/>
            </a:xfrm>
          </p:grpSpPr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1C61B76C-6D54-4F1F-87D7-A60CB7466748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18CBFE4F-3D16-44CB-8AD8-FCE050BFE7F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BFF3505D-3943-4198-B365-3546532E4D4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4CAC3D5D-FCD4-4037-B949-8C5E8ECB4E50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3D7A47E3-EB43-4D6A-8A84-286D283D222C}"/>
                </a:ext>
              </a:extLst>
            </p:cNvPr>
            <p:cNvCxnSpPr/>
            <p:nvPr/>
          </p:nvCxnSpPr>
          <p:spPr>
            <a:xfrm>
              <a:off x="6931958" y="6596148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150B7B42-BDF4-4079-8D10-121A34F90607}"/>
                </a:ext>
              </a:extLst>
            </p:cNvPr>
            <p:cNvGrpSpPr/>
            <p:nvPr/>
          </p:nvGrpSpPr>
          <p:grpSpPr>
            <a:xfrm>
              <a:off x="9524566" y="6491027"/>
              <a:ext cx="693083" cy="216024"/>
              <a:chOff x="6134098" y="3756215"/>
              <a:chExt cx="693083" cy="216024"/>
            </a:xfrm>
          </p:grpSpPr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8A3ED88A-3051-4B70-8B2A-832BF8836BA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B4EB0E50-E585-4D37-93D5-2609A8F1994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2268DA40-5865-4C4B-8276-65E962A3E55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0CA0B65D-904C-4D0A-956B-51A08636392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8063CA08-52E5-4555-9EF8-784D3B9DF456}"/>
                </a:ext>
              </a:extLst>
            </p:cNvPr>
            <p:cNvGrpSpPr/>
            <p:nvPr/>
          </p:nvGrpSpPr>
          <p:grpSpPr>
            <a:xfrm>
              <a:off x="8065343" y="6488779"/>
              <a:ext cx="702065" cy="216024"/>
              <a:chOff x="7556243" y="3755572"/>
              <a:chExt cx="702065" cy="216024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D3B652BA-1AA2-491D-92FB-40EA19272C63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5E6737E1-4852-4750-A58B-BA6EA33C123E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3676A7B9-FC89-4A88-900A-5F1E98C7F7E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EEC2B025-533D-40EB-A5C9-9ECF95DFEABF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FDBBA7C9-CCB0-42E8-96A0-3A455D5191F1}"/>
                </a:ext>
              </a:extLst>
            </p:cNvPr>
            <p:cNvGrpSpPr/>
            <p:nvPr/>
          </p:nvGrpSpPr>
          <p:grpSpPr>
            <a:xfrm>
              <a:off x="7328658" y="6473808"/>
              <a:ext cx="508279" cy="276999"/>
              <a:chOff x="8272023" y="3728660"/>
              <a:chExt cx="508279" cy="276999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C9B7EE31-126D-4E73-946D-F0E9077B911D}"/>
                  </a:ext>
                </a:extLst>
              </p:cNvPr>
              <p:cNvGrpSpPr/>
              <p:nvPr/>
            </p:nvGrpSpPr>
            <p:grpSpPr>
              <a:xfrm>
                <a:off x="827202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80E51F1D-5145-4CE0-A507-96A73B05DF1F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F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CEFE2FD4-2DCF-4B4B-9FF3-A68438A689B6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2FC0C03-E888-4891-A4BA-1AE89255B3FD}"/>
                  </a:ext>
                </a:extLst>
              </p:cNvPr>
              <p:cNvSpPr txBox="1"/>
              <p:nvPr/>
            </p:nvSpPr>
            <p:spPr>
              <a:xfrm flipH="1">
                <a:off x="8492270" y="372866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/>
              </a:p>
            </p:txBody>
          </p:sp>
        </p:grp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B2B9A5C5-1523-4DE0-B07D-C0A56600A145}"/>
                </a:ext>
              </a:extLst>
            </p:cNvPr>
            <p:cNvCxnSpPr/>
            <p:nvPr/>
          </p:nvCxnSpPr>
          <p:spPr>
            <a:xfrm>
              <a:off x="7686405" y="6587923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622C08A4-A667-4A1F-A3DF-0D14ADC02F1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248123" y="3367767"/>
            <a:ext cx="817033" cy="60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C29F572-2F4E-4CDB-BF57-6E1007C7A3F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257072" y="3368410"/>
            <a:ext cx="1512844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3AC2D968-9EBE-4702-AA0A-79D29AABCCF6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4256444" y="3355955"/>
            <a:ext cx="2209768" cy="62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B68813E-BB08-43C1-A6BD-CF361EF666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275609" y="3367767"/>
            <a:ext cx="2916452" cy="6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B089E13-2AD0-4D62-A1B9-03445E70FE0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309367" y="3367767"/>
            <a:ext cx="3598474" cy="5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4D645DF-4D10-4687-A438-660D48AF3C5B}"/>
              </a:ext>
            </a:extLst>
          </p:cNvPr>
          <p:cNvSpPr/>
          <p:nvPr/>
        </p:nvSpPr>
        <p:spPr>
          <a:xfrm>
            <a:off x="8738101" y="2386826"/>
            <a:ext cx="318163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!=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*q = p;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= p-&gt;next;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0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顺序结构实现的线性表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示例：顺序结构线性表实现的简单图书管理系统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用顺序结构线性表来存储图书信息记录。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012E-5D6E-40DA-8F64-35A7ADA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793AE-25DE-4311-8466-62CF77DE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删除零元压缩线性表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E96F5B-5B50-4C2A-B346-2D9815D3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43496"/>
              </p:ext>
            </p:extLst>
          </p:nvPr>
        </p:nvGraphicFramePr>
        <p:xfrm>
          <a:off x="2739644" y="3099310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C3DB45-5522-4317-B882-8AD95A0E4B89}"/>
              </a:ext>
            </a:extLst>
          </p:cNvPr>
          <p:cNvCxnSpPr/>
          <p:nvPr/>
        </p:nvCxnSpPr>
        <p:spPr>
          <a:xfrm flipV="1">
            <a:off x="3027676" y="347015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1A0829-D806-4C9C-9258-0B836981463F}"/>
              </a:ext>
            </a:extLst>
          </p:cNvPr>
          <p:cNvCxnSpPr>
            <a:cxnSpLocks/>
          </p:cNvCxnSpPr>
          <p:nvPr/>
        </p:nvCxnSpPr>
        <p:spPr>
          <a:xfrm>
            <a:off x="4971892" y="281127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B79E44-6200-459C-A46D-311FD9A77B75}"/>
              </a:ext>
            </a:extLst>
          </p:cNvPr>
          <p:cNvSpPr txBox="1"/>
          <p:nvPr/>
        </p:nvSpPr>
        <p:spPr>
          <a:xfrm>
            <a:off x="4179804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0DD8D9-E099-409F-A3CA-69D41A31EF00}"/>
              </a:ext>
            </a:extLst>
          </p:cNvPr>
          <p:cNvSpPr txBox="1"/>
          <p:nvPr/>
        </p:nvSpPr>
        <p:spPr>
          <a:xfrm>
            <a:off x="4815439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A255A8-39D0-4C94-AE6F-C83104181685}"/>
              </a:ext>
            </a:extLst>
          </p:cNvPr>
          <p:cNvSpPr txBox="1"/>
          <p:nvPr/>
        </p:nvSpPr>
        <p:spPr>
          <a:xfrm>
            <a:off x="6706761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D8B5E0-B4B9-40F1-ABC7-23D40CDD2713}"/>
              </a:ext>
            </a:extLst>
          </p:cNvPr>
          <p:cNvSpPr txBox="1"/>
          <p:nvPr/>
        </p:nvSpPr>
        <p:spPr>
          <a:xfrm>
            <a:off x="4179804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182575-4543-4CEA-B3BB-D2B88427D5D6}"/>
              </a:ext>
            </a:extLst>
          </p:cNvPr>
          <p:cNvSpPr txBox="1"/>
          <p:nvPr/>
        </p:nvSpPr>
        <p:spPr>
          <a:xfrm>
            <a:off x="4815439" y="309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E116A2-1302-4123-90FB-447991D17362}"/>
              </a:ext>
            </a:extLst>
          </p:cNvPr>
          <p:cNvSpPr txBox="1"/>
          <p:nvPr/>
        </p:nvSpPr>
        <p:spPr>
          <a:xfrm>
            <a:off x="5442647" y="3110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98B035C-DF42-4CCB-8644-B2A1EDD53501}"/>
              </a:ext>
            </a:extLst>
          </p:cNvPr>
          <p:cNvSpPr txBox="1"/>
          <p:nvPr/>
        </p:nvSpPr>
        <p:spPr>
          <a:xfrm>
            <a:off x="6071126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E5CB68C-8CD3-4B1D-827A-DF984190A4CE}"/>
              </a:ext>
            </a:extLst>
          </p:cNvPr>
          <p:cNvSpPr txBox="1"/>
          <p:nvPr/>
        </p:nvSpPr>
        <p:spPr>
          <a:xfrm>
            <a:off x="7320038" y="3089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B81F3D-C838-461E-9BAC-F8DD2E130BA3}"/>
              </a:ext>
            </a:extLst>
          </p:cNvPr>
          <p:cNvSpPr txBox="1"/>
          <p:nvPr/>
        </p:nvSpPr>
        <p:spPr>
          <a:xfrm>
            <a:off x="7947246" y="3108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48566D-9599-46A3-A503-9607828C3EC8}"/>
              </a:ext>
            </a:extLst>
          </p:cNvPr>
          <p:cNvSpPr txBox="1"/>
          <p:nvPr/>
        </p:nvSpPr>
        <p:spPr>
          <a:xfrm>
            <a:off x="5435104" y="3106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6C6B0E-E25F-4EB6-BFA3-3D6AAEFD88AC}"/>
              </a:ext>
            </a:extLst>
          </p:cNvPr>
          <p:cNvSpPr txBox="1"/>
          <p:nvPr/>
        </p:nvSpPr>
        <p:spPr>
          <a:xfrm>
            <a:off x="6071126" y="308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5678EC-EFAC-4A36-A604-5EE553B37DD3}"/>
              </a:ext>
            </a:extLst>
          </p:cNvPr>
          <p:cNvSpPr/>
          <p:nvPr/>
        </p:nvSpPr>
        <p:spPr>
          <a:xfrm>
            <a:off x="3374655" y="3614166"/>
            <a:ext cx="470418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0; i++) ;</a:t>
            </a:r>
          </a:p>
          <a:p>
            <a:pPr lvl="1"/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 + 1; j &lt; </a:t>
            </a:r>
            <a:r>
              <a:rPr lang="nb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j++)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!=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F40F25-B0D3-4446-9B34-EE8FFE47DB56}"/>
              </a:ext>
            </a:extLst>
          </p:cNvPr>
          <p:cNvSpPr/>
          <p:nvPr/>
        </p:nvSpPr>
        <p:spPr>
          <a:xfrm>
            <a:off x="8137611" y="3614166"/>
            <a:ext cx="365876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==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i++;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i] = 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- 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18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10625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531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25 -0.00162 L 0.16237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2.96296E-6 L 0.10039 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0.00092 L 0.20677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2.96296E-6 L 0.19492 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77 -0.00162 L 0.25989 -0.001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2 2.96296E-6 L 0.25391 2.96296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61" grpId="0"/>
      <p:bldP spid="62" grpId="0"/>
      <p:bldP spid="65" grpId="0"/>
      <p:bldP spid="66" grpId="0"/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ADE2-6D18-4A30-AA7C-89F9DD11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9E90-6A77-4BC2-B344-59E58208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07368"/>
          </a:xfrm>
        </p:spPr>
        <p:txBody>
          <a:bodyPr/>
          <a:lstStyle/>
          <a:p>
            <a:r>
              <a:rPr lang="zh-CN" altLang="en-US" dirty="0"/>
              <a:t>有序表合并</a:t>
            </a:r>
            <a:endParaRPr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E02DCC-180E-418F-A5EB-24D6EDB4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C447F53-E4CE-4655-9D04-CD3EC3DE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BA1D47DD-D366-400C-8337-92D745B8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2DEE07F-64FF-4536-8698-234CFFA5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749E4AA-8241-4549-B45F-1C2673E4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703CBFC8-6B84-47D7-8C52-3D3F07B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2D449C49-CC25-4F7C-8596-CFF5F64D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7C7994C-D615-4F1F-BD54-E7717163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CAFD2314-9B72-4CC4-B44A-7C664216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3BB947-69F6-4FBA-87C8-F3FCCF478FF8}"/>
              </a:ext>
            </a:extLst>
          </p:cNvPr>
          <p:cNvSpPr/>
          <p:nvPr/>
        </p:nvSpPr>
        <p:spPr>
          <a:xfrm>
            <a:off x="6628448" y="2100211"/>
            <a:ext cx="48482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Merge(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iA = 0, iB = 0, iC = 0;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(iA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iB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9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722D-ACBB-4E62-BDB7-6418AB75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标准库中的线性表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00B50-7F63-4518-84EE-087F8D68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顺序结构线性表</a:t>
            </a:r>
            <a:r>
              <a:rPr lang="en-US" altLang="zh-CN" dirty="0"/>
              <a:t>——vector</a:t>
            </a:r>
          </a:p>
          <a:p>
            <a:pPr lvl="1"/>
            <a:r>
              <a:rPr lang="en-US" altLang="zh-CN" dirty="0"/>
              <a:t>#include &lt;vector&gt;</a:t>
            </a:r>
          </a:p>
          <a:p>
            <a:r>
              <a:rPr lang="zh-CN" altLang="en-US" dirty="0"/>
              <a:t>链式结构线性表</a:t>
            </a:r>
            <a:r>
              <a:rPr lang="en-US" altLang="zh-CN" dirty="0"/>
              <a:t>——list</a:t>
            </a:r>
          </a:p>
          <a:p>
            <a:pPr lvl="1"/>
            <a:r>
              <a:rPr lang="en-US" altLang="zh-CN" dirty="0"/>
              <a:t>#include &lt;list&gt;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46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7BCAD4-72EC-433B-8C27-64CBAA065847}"/>
              </a:ext>
            </a:extLst>
          </p:cNvPr>
          <p:cNvSpPr/>
          <p:nvPr/>
        </p:nvSpPr>
        <p:spPr>
          <a:xfrm>
            <a:off x="1919536" y="836712"/>
            <a:ext cx="80648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&lt;vector&gt;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v1;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v1.insert(v1.begin(), 10);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2, 20);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v1.erase(v1.begin()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5);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删除下标为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下标访问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v1.size(); i++)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v1.begin();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08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2843B5-6919-44D6-B30E-75992720EB67}"/>
              </a:ext>
            </a:extLst>
          </p:cNvPr>
          <p:cNvSpPr/>
          <p:nvPr/>
        </p:nvSpPr>
        <p:spPr>
          <a:xfrm>
            <a:off x="263352" y="260648"/>
            <a:ext cx="1180931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&lt;list&gt;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list1;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 list1.push_back(i);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在每个数据前插入其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倍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list1.insert(it,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* 10);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迭代器遍历并删除所有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的倍数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% 3 == 0)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list1.erase(it);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4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68A9E7-663C-44CC-B2EF-651E48BA6E19}"/>
              </a:ext>
            </a:extLst>
          </p:cNvPr>
          <p:cNvSpPr/>
          <p:nvPr/>
        </p:nvSpPr>
        <p:spPr>
          <a:xfrm>
            <a:off x="479376" y="260648"/>
            <a:ext cx="475252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*data;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最多可以存储多少本图书的信息记录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现在有多少本图书的信息记录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B232A1-0AED-42A9-8325-8EDB2AD915DE}"/>
              </a:ext>
            </a:extLst>
          </p:cNvPr>
          <p:cNvSpPr/>
          <p:nvPr/>
        </p:nvSpPr>
        <p:spPr>
          <a:xfrm>
            <a:off x="5303912" y="1844824"/>
            <a:ext cx="348004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3A1EE6-CD62-45B2-85CE-0BF4288ACF8E}"/>
              </a:ext>
            </a:extLst>
          </p:cNvPr>
          <p:cNvSpPr/>
          <p:nvPr/>
        </p:nvSpPr>
        <p:spPr>
          <a:xfrm>
            <a:off x="8904312" y="4291648"/>
            <a:ext cx="3048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96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918C6-4A30-48FD-8CEC-41843EE6712E}"/>
              </a:ext>
            </a:extLst>
          </p:cNvPr>
          <p:cNvSpPr/>
          <p:nvPr/>
        </p:nvSpPr>
        <p:spPr>
          <a:xfrm>
            <a:off x="623392" y="33361"/>
            <a:ext cx="44644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6A83FB-BA75-4FC0-9204-BBABDED94BCB}"/>
              </a:ext>
            </a:extLst>
          </p:cNvPr>
          <p:cNvSpPr/>
          <p:nvPr/>
        </p:nvSpPr>
        <p:spPr>
          <a:xfrm>
            <a:off x="5231904" y="26039"/>
            <a:ext cx="684076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0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9880D9-AF41-4D96-8CFD-2395EF7C38FD}"/>
              </a:ext>
            </a:extLst>
          </p:cNvPr>
          <p:cNvSpPr/>
          <p:nvPr/>
        </p:nvSpPr>
        <p:spPr>
          <a:xfrm>
            <a:off x="1271464" y="1052736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.data[i].code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4AAAD9-44DA-4503-AD1A-D7DB6309B796}"/>
              </a:ext>
            </a:extLst>
          </p:cNvPr>
          <p:cNvSpPr/>
          <p:nvPr/>
        </p:nvSpPr>
        <p:spPr>
          <a:xfrm>
            <a:off x="5735960" y="1052736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8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D10CF9-9808-4874-972F-A3228D216A1A}"/>
              </a:ext>
            </a:extLst>
          </p:cNvPr>
          <p:cNvSpPr/>
          <p:nvPr/>
        </p:nvSpPr>
        <p:spPr>
          <a:xfrm>
            <a:off x="983432" y="134119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如果找到，返回序号（下标），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511D25-B6B1-4343-8DA3-06A4FCC57944}"/>
              </a:ext>
            </a:extLst>
          </p:cNvPr>
          <p:cNvSpPr/>
          <p:nvPr/>
        </p:nvSpPr>
        <p:spPr>
          <a:xfrm>
            <a:off x="5519936" y="125627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].code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A5276E-925F-4E4B-8471-C7C2B006AC5E}"/>
              </a:ext>
            </a:extLst>
          </p:cNvPr>
          <p:cNvSpPr/>
          <p:nvPr/>
        </p:nvSpPr>
        <p:spPr>
          <a:xfrm>
            <a:off x="64809" y="101983"/>
            <a:ext cx="54006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约定存储空间如果已满，则返回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检查存储空间是否有空余可用空间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将插入位置到表尾的记录向后移一位，在插入位置腾出一个空位。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i--)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+ 1]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将新记录填写在腾出的空位中。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9BB789-D386-4555-885B-2AB2CBC072C4}"/>
              </a:ext>
            </a:extLst>
          </p:cNvPr>
          <p:cNvSpPr/>
          <p:nvPr/>
        </p:nvSpPr>
        <p:spPr>
          <a:xfrm>
            <a:off x="5567264" y="101983"/>
            <a:ext cx="636138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770FFD-B786-4B1C-99DB-3E0C50FB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543"/>
              </p:ext>
            </p:extLst>
          </p:nvPr>
        </p:nvGraphicFramePr>
        <p:xfrm>
          <a:off x="5951984" y="5919714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1B532F7-D339-4A6F-8792-42D86A31321C}"/>
              </a:ext>
            </a:extLst>
          </p:cNvPr>
          <p:cNvSpPr txBox="1"/>
          <p:nvPr/>
        </p:nvSpPr>
        <p:spPr>
          <a:xfrm>
            <a:off x="7214220" y="603232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A51248-48B6-483C-BE16-8079E6E16227}"/>
              </a:ext>
            </a:extLst>
          </p:cNvPr>
          <p:cNvSpPr txBox="1"/>
          <p:nvPr/>
        </p:nvSpPr>
        <p:spPr>
          <a:xfrm>
            <a:off x="8904312" y="603232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13D969-D4CC-4AE5-B57D-CA72F9E46701}"/>
              </a:ext>
            </a:extLst>
          </p:cNvPr>
          <p:cNvSpPr txBox="1"/>
          <p:nvPr/>
        </p:nvSpPr>
        <p:spPr>
          <a:xfrm>
            <a:off x="970910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76532-608A-44F4-966F-19C6977146B3}"/>
              </a:ext>
            </a:extLst>
          </p:cNvPr>
          <p:cNvSpPr txBox="1"/>
          <p:nvPr/>
        </p:nvSpPr>
        <p:spPr>
          <a:xfrm>
            <a:off x="9280031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0E2D41-3E15-42E6-945A-2912BCA0B674}"/>
              </a:ext>
            </a:extLst>
          </p:cNvPr>
          <p:cNvSpPr txBox="1"/>
          <p:nvPr/>
        </p:nvSpPr>
        <p:spPr>
          <a:xfrm>
            <a:off x="8802995" y="62891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B7156-2FFE-43CB-BC99-A81A5FAED745}"/>
              </a:ext>
            </a:extLst>
          </p:cNvPr>
          <p:cNvSpPr txBox="1"/>
          <p:nvPr/>
        </p:nvSpPr>
        <p:spPr>
          <a:xfrm>
            <a:off x="8360526" y="6288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30A48-F572-4AC7-B61C-B9636A160F82}"/>
              </a:ext>
            </a:extLst>
          </p:cNvPr>
          <p:cNvSpPr txBox="1"/>
          <p:nvPr/>
        </p:nvSpPr>
        <p:spPr>
          <a:xfrm>
            <a:off x="7881171" y="62738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92F0CA-CA26-4172-9F55-5278B9AFD594}"/>
              </a:ext>
            </a:extLst>
          </p:cNvPr>
          <p:cNvSpPr txBox="1"/>
          <p:nvPr/>
        </p:nvSpPr>
        <p:spPr>
          <a:xfrm>
            <a:off x="927844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A83608-4154-4806-971C-5475C4591742}"/>
              </a:ext>
            </a:extLst>
          </p:cNvPr>
          <p:cNvSpPr txBox="1"/>
          <p:nvPr/>
        </p:nvSpPr>
        <p:spPr>
          <a:xfrm>
            <a:off x="8825905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535171-A5CC-4F9F-861B-3846F3B47CDD}"/>
              </a:ext>
            </a:extLst>
          </p:cNvPr>
          <p:cNvSpPr txBox="1"/>
          <p:nvPr/>
        </p:nvSpPr>
        <p:spPr>
          <a:xfrm>
            <a:off x="8316420" y="62920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64285-F940-473A-9478-8318F88226CC}"/>
              </a:ext>
            </a:extLst>
          </p:cNvPr>
          <p:cNvSpPr txBox="1"/>
          <p:nvPr/>
        </p:nvSpPr>
        <p:spPr>
          <a:xfrm>
            <a:off x="7897132" y="62920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1255EF-43D3-4389-B7E9-1FBFF94F4177}"/>
              </a:ext>
            </a:extLst>
          </p:cNvPr>
          <p:cNvSpPr txBox="1"/>
          <p:nvPr/>
        </p:nvSpPr>
        <p:spPr>
          <a:xfrm>
            <a:off x="7407381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4B860-1786-45C2-950A-0255CD845E35}"/>
              </a:ext>
            </a:extLst>
          </p:cNvPr>
          <p:cNvSpPr txBox="1"/>
          <p:nvPr/>
        </p:nvSpPr>
        <p:spPr>
          <a:xfrm>
            <a:off x="7411846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3F54FA-D250-40AB-9F7D-038DAE219EA0}"/>
              </a:ext>
            </a:extLst>
          </p:cNvPr>
          <p:cNvSpPr txBox="1"/>
          <p:nvPr/>
        </p:nvSpPr>
        <p:spPr>
          <a:xfrm>
            <a:off x="9413218" y="6032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5" grpId="0"/>
      <p:bldP spid="9" grpId="0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9AD030-31AE-4DC7-A4FA-8D4E2EBD0F59}"/>
              </a:ext>
            </a:extLst>
          </p:cNvPr>
          <p:cNvSpPr/>
          <p:nvPr/>
        </p:nvSpPr>
        <p:spPr>
          <a:xfrm>
            <a:off x="352841" y="116632"/>
            <a:ext cx="5400600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将删除位置后面的所有记录向前移一位，覆盖要删除的记录。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- 1]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B929F-9FB6-428C-B1D0-3684C8F8FC0C}"/>
              </a:ext>
            </a:extLst>
          </p:cNvPr>
          <p:cNvSpPr/>
          <p:nvPr/>
        </p:nvSpPr>
        <p:spPr>
          <a:xfrm>
            <a:off x="5879976" y="11663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2B9FFF-4D99-4109-AB98-DB2D7C7C3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95520"/>
              </p:ext>
            </p:extLst>
          </p:nvPr>
        </p:nvGraphicFramePr>
        <p:xfrm>
          <a:off x="1608695" y="5748943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1D6287-4332-4D32-BF24-953252330290}"/>
              </a:ext>
            </a:extLst>
          </p:cNvPr>
          <p:cNvSpPr txBox="1"/>
          <p:nvPr/>
        </p:nvSpPr>
        <p:spPr>
          <a:xfrm>
            <a:off x="2870931" y="586155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24789-84B6-4AF4-8E16-2D3B2BC36268}"/>
              </a:ext>
            </a:extLst>
          </p:cNvPr>
          <p:cNvSpPr txBox="1"/>
          <p:nvPr/>
        </p:nvSpPr>
        <p:spPr>
          <a:xfrm>
            <a:off x="4561023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9E0956-8D52-42EA-870A-E88329244D64}"/>
              </a:ext>
            </a:extLst>
          </p:cNvPr>
          <p:cNvSpPr txBox="1"/>
          <p:nvPr/>
        </p:nvSpPr>
        <p:spPr>
          <a:xfrm>
            <a:off x="3064092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A7980-773C-49EE-AE1D-8D6609DFB3E5}"/>
              </a:ext>
            </a:extLst>
          </p:cNvPr>
          <p:cNvSpPr txBox="1"/>
          <p:nvPr/>
        </p:nvSpPr>
        <p:spPr>
          <a:xfrm>
            <a:off x="354486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3F16D9-F451-4BC8-87B8-8F7E60269B08}"/>
              </a:ext>
            </a:extLst>
          </p:cNvPr>
          <p:cNvSpPr txBox="1"/>
          <p:nvPr/>
        </p:nvSpPr>
        <p:spPr>
          <a:xfrm>
            <a:off x="3987166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9312B-BF16-496C-828E-54B983E6811C}"/>
              </a:ext>
            </a:extLst>
          </p:cNvPr>
          <p:cNvSpPr txBox="1"/>
          <p:nvPr/>
        </p:nvSpPr>
        <p:spPr>
          <a:xfrm>
            <a:off x="4483969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C3CB2E-8C0E-47FA-94EB-B4737E1CBC66}"/>
              </a:ext>
            </a:extLst>
          </p:cNvPr>
          <p:cNvSpPr txBox="1"/>
          <p:nvPr/>
        </p:nvSpPr>
        <p:spPr>
          <a:xfrm>
            <a:off x="4964741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111F4B-A536-4EBE-93E5-2EDF3707E5EF}"/>
              </a:ext>
            </a:extLst>
          </p:cNvPr>
          <p:cNvSpPr txBox="1"/>
          <p:nvPr/>
        </p:nvSpPr>
        <p:spPr>
          <a:xfrm>
            <a:off x="307587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3FFE43-EA65-4B30-AE3F-6FB9AAA7056F}"/>
              </a:ext>
            </a:extLst>
          </p:cNvPr>
          <p:cNvSpPr txBox="1"/>
          <p:nvPr/>
        </p:nvSpPr>
        <p:spPr>
          <a:xfrm>
            <a:off x="3521065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3E7353-0600-4825-9A56-D839C42AA5FA}"/>
              </a:ext>
            </a:extLst>
          </p:cNvPr>
          <p:cNvSpPr txBox="1"/>
          <p:nvPr/>
        </p:nvSpPr>
        <p:spPr>
          <a:xfrm>
            <a:off x="4020757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FC8EFA-4C55-434C-83EA-0D912E207AA0}"/>
              </a:ext>
            </a:extLst>
          </p:cNvPr>
          <p:cNvSpPr txBox="1"/>
          <p:nvPr/>
        </p:nvSpPr>
        <p:spPr>
          <a:xfrm>
            <a:off x="4504419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CE5B97-5BAF-4E61-89B2-62648C4EE2D8}"/>
              </a:ext>
            </a:extLst>
          </p:cNvPr>
          <p:cNvSpPr txBox="1"/>
          <p:nvPr/>
        </p:nvSpPr>
        <p:spPr>
          <a:xfrm>
            <a:off x="4108550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" grpId="0"/>
      <p:bldP spid="3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2094</TotalTime>
  <Words>4993</Words>
  <Application>Microsoft Office PowerPoint</Application>
  <PresentationFormat>宽屏</PresentationFormat>
  <Paragraphs>1123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新宋体</vt:lpstr>
      <vt:lpstr>Arial</vt:lpstr>
      <vt:lpstr>Century Gothic</vt:lpstr>
      <vt:lpstr>Courier New</vt:lpstr>
      <vt:lpstr>Wingdings</vt:lpstr>
      <vt:lpstr>Wingdings 3</vt:lpstr>
      <vt:lpstr>丝状</vt:lpstr>
      <vt:lpstr>第二章 线性表</vt:lpstr>
      <vt:lpstr>应用示例：图书管理系统</vt:lpstr>
      <vt:lpstr>顺序结构实现的线性表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空间状态分析法</vt:lpstr>
      <vt:lpstr>PowerPoint 演示文稿</vt:lpstr>
      <vt:lpstr>PowerPoint 演示文稿</vt:lpstr>
      <vt:lpstr>PowerPoint 演示文稿</vt:lpstr>
      <vt:lpstr>链式结构实现的线性表</vt:lpstr>
      <vt:lpstr>链式结构实现的线性表</vt:lpstr>
      <vt:lpstr>链式结构实现的线性表</vt:lpstr>
      <vt:lpstr>PowerPoint 演示文稿</vt:lpstr>
      <vt:lpstr>两种物理结构的比较</vt:lpstr>
      <vt:lpstr>静态链表</vt:lpstr>
      <vt:lpstr>静态链表</vt:lpstr>
      <vt:lpstr>线性表应用算法设计示例</vt:lpstr>
      <vt:lpstr>线性表应用算法设计示例</vt:lpstr>
      <vt:lpstr>线性表应用算法设计示例</vt:lpstr>
      <vt:lpstr>线性表应用算法设计示例</vt:lpstr>
      <vt:lpstr>线性表应用算法设计示例</vt:lpstr>
      <vt:lpstr>C++标准库中的线性表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Siwei PENG</cp:lastModifiedBy>
  <cp:revision>44</cp:revision>
  <dcterms:created xsi:type="dcterms:W3CDTF">2003-07-26T04:22:29Z</dcterms:created>
  <dcterms:modified xsi:type="dcterms:W3CDTF">2020-09-28T12:24:52Z</dcterms:modified>
</cp:coreProperties>
</file>