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262" r:id="rId34"/>
    <p:sldId id="293" r:id="rId35"/>
    <p:sldId id="308" r:id="rId36"/>
    <p:sldId id="294" r:id="rId37"/>
    <p:sldId id="295" r:id="rId38"/>
    <p:sldId id="297" r:id="rId39"/>
    <p:sldId id="302" r:id="rId40"/>
    <p:sldId id="296" r:id="rId41"/>
    <p:sldId id="305" r:id="rId42"/>
    <p:sldId id="306" r:id="rId43"/>
    <p:sldId id="307" r:id="rId44"/>
    <p:sldId id="298" r:id="rId45"/>
    <p:sldId id="303" r:id="rId46"/>
    <p:sldId id="304" r:id="rId47"/>
    <p:sldId id="263" r:id="rId48"/>
    <p:sldId id="299" r:id="rId49"/>
    <p:sldId id="300" r:id="rId50"/>
    <p:sldId id="301" r:id="rId51"/>
    <p:sldId id="264" r:id="rId52"/>
    <p:sldId id="26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p:scale>
          <a:sx n="100" d="100"/>
          <a:sy n="100" d="100"/>
        </p:scale>
        <p:origin x="72" y="27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0.xml"/><Relationship Id="rId3" Type="http://schemas.openxmlformats.org/officeDocument/2006/relationships/slide" Target="slides/slide4.xml"/><Relationship Id="rId21" Type="http://schemas.openxmlformats.org/officeDocument/2006/relationships/slide" Target="slides/slide48.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7.xml"/><Relationship Id="rId2" Type="http://schemas.openxmlformats.org/officeDocument/2006/relationships/slide" Target="slides/slide3.xml"/><Relationship Id="rId16" Type="http://schemas.openxmlformats.org/officeDocument/2006/relationships/slide" Target="slides/slide36.xml"/><Relationship Id="rId20" Type="http://schemas.openxmlformats.org/officeDocument/2006/relationships/slide" Target="slides/slide47.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52.xml"/><Relationship Id="rId5" Type="http://schemas.openxmlformats.org/officeDocument/2006/relationships/slide" Target="slides/slide6.xml"/><Relationship Id="rId15" Type="http://schemas.openxmlformats.org/officeDocument/2006/relationships/slide" Target="slides/slide33.xml"/><Relationship Id="rId23" Type="http://schemas.openxmlformats.org/officeDocument/2006/relationships/slide" Target="slides/slide51.xml"/><Relationship Id="rId10" Type="http://schemas.openxmlformats.org/officeDocument/2006/relationships/slide" Target="slides/slide16.xml"/><Relationship Id="rId19" Type="http://schemas.openxmlformats.org/officeDocument/2006/relationships/slide" Target="slides/slide45.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	*q =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a:extLst/>
        </p:spPr>
        <p:txBody>
          <a:bodyPr/>
          <a:lstStyle/>
          <a:p>
            <a:r>
              <a:rPr lang="zh-CN" altLang="en-US" dirty="0">
                <a:noFill/>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a:extLst/>
        </p:spPr>
        <p:txBody>
          <a:bodyPr/>
          <a:lstStyle/>
          <a:p>
            <a:r>
              <a:rPr lang="zh-CN" altLang="en-US">
                <a:no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a:extLst/>
        </p:spPr>
        <p:txBody>
          <a:bodyPr/>
          <a:lstStyle/>
          <a:p>
            <a:r>
              <a:rPr lang="zh-CN" altLang="en-US">
                <a:no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a:extLst/>
        </p:spPr>
        <p:txBody>
          <a:bodyPr/>
          <a:lstStyle/>
          <a:p>
            <a:r>
              <a:rPr lang="zh-CN" altLang="en-US">
                <a:no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3675</TotalTime>
  <Words>2194</Words>
  <Application>Microsoft Office PowerPoint</Application>
  <PresentationFormat>宽屏</PresentationFormat>
  <Paragraphs>470</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Siwei PENG</cp:lastModifiedBy>
  <cp:revision>53</cp:revision>
  <dcterms:created xsi:type="dcterms:W3CDTF">2003-04-09T07:46:41Z</dcterms:created>
  <dcterms:modified xsi:type="dcterms:W3CDTF">2018-12-09T12:16:43Z</dcterms:modified>
</cp:coreProperties>
</file>