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5" r:id="rId5"/>
    <p:sldId id="270" r:id="rId6"/>
    <p:sldId id="268" r:id="rId7"/>
    <p:sldId id="264" r:id="rId8"/>
    <p:sldId id="271" r:id="rId9"/>
    <p:sldId id="261" r:id="rId10"/>
    <p:sldId id="262" r:id="rId11"/>
    <p:sldId id="263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581" autoAdjust="0"/>
  </p:normalViewPr>
  <p:slideViewPr>
    <p:cSldViewPr>
      <p:cViewPr varScale="1">
        <p:scale>
          <a:sx n="154" d="100"/>
          <a:sy n="154" d="100"/>
        </p:scale>
        <p:origin x="540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61930-F840-41D9-A985-9810BDB0CA5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26E932-DC10-4F37-8DE9-6259190DE615}">
      <dgm:prSet phldrT="[文本]" custT="1"/>
      <dgm:spPr/>
      <dgm:t>
        <a:bodyPr/>
        <a:lstStyle/>
        <a:p>
          <a:r>
            <a:rPr lang="zh-CN" altLang="en-US" sz="1400" dirty="0"/>
            <a:t>数据结构</a:t>
          </a:r>
        </a:p>
      </dgm:t>
    </dgm:pt>
    <dgm:pt modelId="{7DF60C36-914D-4FC5-B3C9-3BC26AE442DD}" type="parTrans" cxnId="{B5305F4A-CAE7-4289-8825-8BF6FA4186B3}">
      <dgm:prSet/>
      <dgm:spPr/>
      <dgm:t>
        <a:bodyPr/>
        <a:lstStyle/>
        <a:p>
          <a:endParaRPr lang="zh-CN" altLang="en-US" sz="1400"/>
        </a:p>
      </dgm:t>
    </dgm:pt>
    <dgm:pt modelId="{99435A08-DA05-45DE-B476-166B9B6F1AC2}" type="sibTrans" cxnId="{B5305F4A-CAE7-4289-8825-8BF6FA4186B3}">
      <dgm:prSet/>
      <dgm:spPr/>
      <dgm:t>
        <a:bodyPr/>
        <a:lstStyle/>
        <a:p>
          <a:endParaRPr lang="zh-CN" altLang="en-US" sz="1400"/>
        </a:p>
      </dgm:t>
    </dgm:pt>
    <dgm:pt modelId="{E000BC7A-F01B-4B21-8D29-B050AD4E544F}">
      <dgm:prSet phldrT="[文本]" custT="1"/>
      <dgm:spPr/>
      <dgm:t>
        <a:bodyPr/>
        <a:lstStyle/>
        <a:p>
          <a:r>
            <a:rPr lang="zh-CN" altLang="en-US" sz="1400" dirty="0"/>
            <a:t>数据元素</a:t>
          </a:r>
        </a:p>
      </dgm:t>
    </dgm:pt>
    <dgm:pt modelId="{62D3104B-0431-4D25-B511-A08797BB60F5}" type="parTrans" cxnId="{AA6305D5-4AB7-4FCF-8D40-312B71A735C4}">
      <dgm:prSet/>
      <dgm:spPr/>
      <dgm:t>
        <a:bodyPr/>
        <a:lstStyle/>
        <a:p>
          <a:endParaRPr lang="zh-CN" altLang="en-US" sz="1400"/>
        </a:p>
      </dgm:t>
    </dgm:pt>
    <dgm:pt modelId="{2CD3F266-1407-4031-8063-42CEDC47F45D}" type="sibTrans" cxnId="{AA6305D5-4AB7-4FCF-8D40-312B71A735C4}">
      <dgm:prSet/>
      <dgm:spPr/>
      <dgm:t>
        <a:bodyPr/>
        <a:lstStyle/>
        <a:p>
          <a:endParaRPr lang="zh-CN" altLang="en-US" sz="1400"/>
        </a:p>
      </dgm:t>
    </dgm:pt>
    <dgm:pt modelId="{C09A8249-250D-4D9E-9732-BAA6D5F6E51F}">
      <dgm:prSet phldrT="[文本]" custT="1"/>
      <dgm:spPr/>
      <dgm:t>
        <a:bodyPr/>
        <a:lstStyle/>
        <a:p>
          <a:r>
            <a:rPr lang="zh-CN" altLang="en-US" sz="1400" dirty="0"/>
            <a:t>数据项</a:t>
          </a:r>
        </a:p>
      </dgm:t>
    </dgm:pt>
    <dgm:pt modelId="{EC47B574-48E0-4A19-ADE6-F61B9C6BB628}" type="parTrans" cxnId="{053EF4C3-994A-48EA-8CC5-454F59D26898}">
      <dgm:prSet/>
      <dgm:spPr/>
      <dgm:t>
        <a:bodyPr/>
        <a:lstStyle/>
        <a:p>
          <a:endParaRPr lang="zh-CN" altLang="en-US" sz="1400"/>
        </a:p>
      </dgm:t>
    </dgm:pt>
    <dgm:pt modelId="{EB75FCF2-1848-492A-AB6E-0204229B9701}" type="sibTrans" cxnId="{053EF4C3-994A-48EA-8CC5-454F59D26898}">
      <dgm:prSet/>
      <dgm:spPr/>
      <dgm:t>
        <a:bodyPr/>
        <a:lstStyle/>
        <a:p>
          <a:endParaRPr lang="zh-CN" altLang="en-US" sz="1400"/>
        </a:p>
      </dgm:t>
    </dgm:pt>
    <dgm:pt modelId="{B1C37FDC-30EF-465B-883B-3C80F1BCD158}">
      <dgm:prSet phldrT="[文本]" custT="1"/>
      <dgm:spPr/>
      <dgm:t>
        <a:bodyPr/>
        <a:lstStyle/>
        <a:p>
          <a:r>
            <a:rPr lang="zh-CN" altLang="en-US" sz="1400" dirty="0"/>
            <a:t>主关键字</a:t>
          </a:r>
        </a:p>
      </dgm:t>
    </dgm:pt>
    <dgm:pt modelId="{E761C859-C623-4034-81F5-3F98614F60C6}" type="parTrans" cxnId="{9BD0953A-FE36-436F-A89A-BA104EE0CA7B}">
      <dgm:prSet/>
      <dgm:spPr/>
      <dgm:t>
        <a:bodyPr/>
        <a:lstStyle/>
        <a:p>
          <a:endParaRPr lang="zh-CN" altLang="en-US" sz="1400"/>
        </a:p>
      </dgm:t>
    </dgm:pt>
    <dgm:pt modelId="{1476A1F3-8563-400F-9CD3-C1B91901F7A9}" type="sibTrans" cxnId="{9BD0953A-FE36-436F-A89A-BA104EE0CA7B}">
      <dgm:prSet/>
      <dgm:spPr/>
      <dgm:t>
        <a:bodyPr/>
        <a:lstStyle/>
        <a:p>
          <a:endParaRPr lang="zh-CN" altLang="en-US" sz="1400"/>
        </a:p>
      </dgm:t>
    </dgm:pt>
    <dgm:pt modelId="{88A4866A-E78F-4FF4-ABA6-4763D4F5E534}">
      <dgm:prSet phldrT="[文本]" custT="1"/>
      <dgm:spPr/>
      <dgm:t>
        <a:bodyPr/>
        <a:lstStyle/>
        <a:p>
          <a:r>
            <a:rPr lang="zh-CN" altLang="en-US" sz="1400" dirty="0"/>
            <a:t>逻辑结构</a:t>
          </a:r>
        </a:p>
      </dgm:t>
    </dgm:pt>
    <dgm:pt modelId="{DA16D0EF-E488-4D65-B018-226A888A2E85}" type="parTrans" cxnId="{FC4CD6B0-8D19-45FE-B0C1-68CCFB63B833}">
      <dgm:prSet/>
      <dgm:spPr/>
      <dgm:t>
        <a:bodyPr/>
        <a:lstStyle/>
        <a:p>
          <a:endParaRPr lang="zh-CN" altLang="en-US" sz="1400"/>
        </a:p>
      </dgm:t>
    </dgm:pt>
    <dgm:pt modelId="{62CD0ABC-7DFD-47AC-AF2D-65FF248A2D5F}" type="sibTrans" cxnId="{FC4CD6B0-8D19-45FE-B0C1-68CCFB63B833}">
      <dgm:prSet/>
      <dgm:spPr/>
      <dgm:t>
        <a:bodyPr/>
        <a:lstStyle/>
        <a:p>
          <a:endParaRPr lang="zh-CN" altLang="en-US" sz="1400"/>
        </a:p>
      </dgm:t>
    </dgm:pt>
    <dgm:pt modelId="{068F21FA-9FB5-4BA8-B555-9D85559A631C}">
      <dgm:prSet phldrT="[文本]" custT="1"/>
      <dgm:spPr/>
      <dgm:t>
        <a:bodyPr/>
        <a:lstStyle/>
        <a:p>
          <a:r>
            <a:rPr lang="zh-CN" altLang="en-US" sz="1400" dirty="0"/>
            <a:t>线性表</a:t>
          </a:r>
        </a:p>
      </dgm:t>
    </dgm:pt>
    <dgm:pt modelId="{471B83EC-2A70-49ED-90E7-9AA33203A886}" type="parTrans" cxnId="{951FD8B6-186A-43CA-993C-1CA89FC458D7}">
      <dgm:prSet/>
      <dgm:spPr/>
      <dgm:t>
        <a:bodyPr/>
        <a:lstStyle/>
        <a:p>
          <a:endParaRPr lang="zh-CN" altLang="en-US" sz="1400"/>
        </a:p>
      </dgm:t>
    </dgm:pt>
    <dgm:pt modelId="{46302CFE-F806-484C-B889-C498BB565F18}" type="sibTrans" cxnId="{951FD8B6-186A-43CA-993C-1CA89FC458D7}">
      <dgm:prSet/>
      <dgm:spPr/>
      <dgm:t>
        <a:bodyPr/>
        <a:lstStyle/>
        <a:p>
          <a:endParaRPr lang="zh-CN" altLang="en-US" sz="1400"/>
        </a:p>
      </dgm:t>
    </dgm:pt>
    <dgm:pt modelId="{16986546-D68C-4606-B9B1-FEFD51DD15C6}">
      <dgm:prSet phldrT="[文本]" custT="1"/>
      <dgm:spPr/>
      <dgm:t>
        <a:bodyPr/>
        <a:lstStyle/>
        <a:p>
          <a:r>
            <a:rPr lang="zh-CN" altLang="en-US" sz="1400" dirty="0"/>
            <a:t>关键字</a:t>
          </a:r>
        </a:p>
      </dgm:t>
    </dgm:pt>
    <dgm:pt modelId="{38CA0D80-D761-4D54-B1B9-4AACA2D64B8E}" type="parTrans" cxnId="{0EA19A29-0CFF-4498-B809-6D4FF1ED2D97}">
      <dgm:prSet/>
      <dgm:spPr/>
      <dgm:t>
        <a:bodyPr/>
        <a:lstStyle/>
        <a:p>
          <a:endParaRPr lang="zh-CN" altLang="en-US" sz="1400"/>
        </a:p>
      </dgm:t>
    </dgm:pt>
    <dgm:pt modelId="{AD1BDCF4-F80E-4E1E-84E1-6F363FC70679}" type="sibTrans" cxnId="{0EA19A29-0CFF-4498-B809-6D4FF1ED2D97}">
      <dgm:prSet/>
      <dgm:spPr/>
      <dgm:t>
        <a:bodyPr/>
        <a:lstStyle/>
        <a:p>
          <a:endParaRPr lang="zh-CN" altLang="en-US" sz="1400"/>
        </a:p>
      </dgm:t>
    </dgm:pt>
    <dgm:pt modelId="{B0D93CFE-A2CF-44CA-BDF0-5EFECF479CD5}">
      <dgm:prSet phldrT="[文本]" custT="1"/>
      <dgm:spPr/>
      <dgm:t>
        <a:bodyPr/>
        <a:lstStyle/>
        <a:p>
          <a:r>
            <a:rPr lang="zh-CN" altLang="en-US" sz="1400" dirty="0"/>
            <a:t>次关键字</a:t>
          </a:r>
        </a:p>
      </dgm:t>
    </dgm:pt>
    <dgm:pt modelId="{A64D5212-5058-41DD-89A5-A3FDA1FD9DEF}" type="parTrans" cxnId="{335A8578-5FEB-49FA-B747-645DFA8D0808}">
      <dgm:prSet/>
      <dgm:spPr/>
      <dgm:t>
        <a:bodyPr/>
        <a:lstStyle/>
        <a:p>
          <a:endParaRPr lang="zh-CN" altLang="en-US" sz="1400"/>
        </a:p>
      </dgm:t>
    </dgm:pt>
    <dgm:pt modelId="{D72F9AA1-E843-481C-92E1-D7DF7798038C}" type="sibTrans" cxnId="{335A8578-5FEB-49FA-B747-645DFA8D0808}">
      <dgm:prSet/>
      <dgm:spPr/>
      <dgm:t>
        <a:bodyPr/>
        <a:lstStyle/>
        <a:p>
          <a:endParaRPr lang="zh-CN" altLang="en-US" sz="1400"/>
        </a:p>
      </dgm:t>
    </dgm:pt>
    <dgm:pt modelId="{23525E1E-A071-4E35-BAED-D3F7C1C00E1B}">
      <dgm:prSet phldrT="[文本]" custT="1"/>
      <dgm:spPr/>
      <dgm:t>
        <a:bodyPr/>
        <a:lstStyle/>
        <a:p>
          <a:r>
            <a:rPr lang="zh-CN" altLang="en-US" sz="1400" dirty="0"/>
            <a:t>树</a:t>
          </a:r>
        </a:p>
      </dgm:t>
    </dgm:pt>
    <dgm:pt modelId="{46CD70F9-0129-40E6-9DC3-F4AA864BED84}" type="parTrans" cxnId="{84120AC2-531B-4AFB-BCB8-1A47B279727F}">
      <dgm:prSet/>
      <dgm:spPr/>
      <dgm:t>
        <a:bodyPr/>
        <a:lstStyle/>
        <a:p>
          <a:endParaRPr lang="zh-CN" altLang="en-US" sz="1400"/>
        </a:p>
      </dgm:t>
    </dgm:pt>
    <dgm:pt modelId="{79CCC7A1-388F-4065-BC9D-B25C1058FC15}" type="sibTrans" cxnId="{84120AC2-531B-4AFB-BCB8-1A47B279727F}">
      <dgm:prSet/>
      <dgm:spPr/>
      <dgm:t>
        <a:bodyPr/>
        <a:lstStyle/>
        <a:p>
          <a:endParaRPr lang="zh-CN" altLang="en-US" sz="1400"/>
        </a:p>
      </dgm:t>
    </dgm:pt>
    <dgm:pt modelId="{F7258A22-0A9C-4228-830D-2A9686110465}">
      <dgm:prSet phldrT="[文本]" custT="1"/>
      <dgm:spPr/>
      <dgm:t>
        <a:bodyPr/>
        <a:lstStyle/>
        <a:p>
          <a:r>
            <a:rPr lang="zh-CN" altLang="en-US" sz="1400" dirty="0"/>
            <a:t>图</a:t>
          </a:r>
        </a:p>
      </dgm:t>
    </dgm:pt>
    <dgm:pt modelId="{7ADDD789-C925-4273-93EC-F525762E422A}" type="parTrans" cxnId="{5547688D-B908-4414-A76F-92C243380808}">
      <dgm:prSet/>
      <dgm:spPr/>
      <dgm:t>
        <a:bodyPr/>
        <a:lstStyle/>
        <a:p>
          <a:endParaRPr lang="zh-CN" altLang="en-US" sz="1400"/>
        </a:p>
      </dgm:t>
    </dgm:pt>
    <dgm:pt modelId="{9A9353BC-F67C-4CFE-9196-620DE9647382}" type="sibTrans" cxnId="{5547688D-B908-4414-A76F-92C243380808}">
      <dgm:prSet/>
      <dgm:spPr/>
      <dgm:t>
        <a:bodyPr/>
        <a:lstStyle/>
        <a:p>
          <a:endParaRPr lang="zh-CN" altLang="en-US" sz="1400"/>
        </a:p>
      </dgm:t>
    </dgm:pt>
    <dgm:pt modelId="{2CF8F95F-8955-49A3-BAE4-AB48B02326BB}">
      <dgm:prSet phldrT="[文本]" custT="1"/>
      <dgm:spPr/>
      <dgm:t>
        <a:bodyPr/>
        <a:lstStyle/>
        <a:p>
          <a:r>
            <a:rPr lang="zh-CN" altLang="en-US" sz="1400" dirty="0"/>
            <a:t>集合</a:t>
          </a:r>
        </a:p>
      </dgm:t>
    </dgm:pt>
    <dgm:pt modelId="{0525C95B-958B-40CF-AD0D-E6F66F131FED}" type="parTrans" cxnId="{07C13016-1CF1-4225-8223-3186D1FB0B37}">
      <dgm:prSet/>
      <dgm:spPr/>
      <dgm:t>
        <a:bodyPr/>
        <a:lstStyle/>
        <a:p>
          <a:endParaRPr lang="zh-CN" altLang="en-US" sz="1400"/>
        </a:p>
      </dgm:t>
    </dgm:pt>
    <dgm:pt modelId="{E7B2B5A0-2FD0-49B3-92DB-E40F894846CB}" type="sibTrans" cxnId="{07C13016-1CF1-4225-8223-3186D1FB0B37}">
      <dgm:prSet/>
      <dgm:spPr/>
      <dgm:t>
        <a:bodyPr/>
        <a:lstStyle/>
        <a:p>
          <a:endParaRPr lang="zh-CN" altLang="en-US" sz="1400"/>
        </a:p>
      </dgm:t>
    </dgm:pt>
    <dgm:pt modelId="{0EEFC4B2-1609-437F-A030-B8A56119CFA6}">
      <dgm:prSet phldrT="[文本]" custT="1"/>
      <dgm:spPr/>
      <dgm:t>
        <a:bodyPr/>
        <a:lstStyle/>
        <a:p>
          <a:r>
            <a:rPr lang="zh-CN" altLang="en-US" sz="1400" dirty="0"/>
            <a:t>物理结构</a:t>
          </a:r>
        </a:p>
      </dgm:t>
    </dgm:pt>
    <dgm:pt modelId="{9583F853-54C1-42DE-A19F-9AEEA0DD2EC4}" type="parTrans" cxnId="{CD339AA5-4919-4FC8-B51E-4A48F6B0AD29}">
      <dgm:prSet/>
      <dgm:spPr/>
      <dgm:t>
        <a:bodyPr/>
        <a:lstStyle/>
        <a:p>
          <a:endParaRPr lang="zh-CN" altLang="en-US" sz="1400"/>
        </a:p>
      </dgm:t>
    </dgm:pt>
    <dgm:pt modelId="{F368AB3B-FA82-4C62-B2B3-0E6530ACCA44}" type="sibTrans" cxnId="{CD339AA5-4919-4FC8-B51E-4A48F6B0AD29}">
      <dgm:prSet/>
      <dgm:spPr/>
      <dgm:t>
        <a:bodyPr/>
        <a:lstStyle/>
        <a:p>
          <a:endParaRPr lang="zh-CN" altLang="en-US" sz="1400"/>
        </a:p>
      </dgm:t>
    </dgm:pt>
    <dgm:pt modelId="{067D064B-D803-456D-A1D2-49403DB83B4C}">
      <dgm:prSet phldrT="[文本]" custT="1"/>
      <dgm:spPr/>
      <dgm:t>
        <a:bodyPr/>
        <a:lstStyle/>
        <a:p>
          <a:r>
            <a:rPr lang="zh-CN" altLang="en-US" sz="1400" dirty="0"/>
            <a:t>顺序结构</a:t>
          </a:r>
        </a:p>
      </dgm:t>
    </dgm:pt>
    <dgm:pt modelId="{C0B0DFE3-ED0A-463D-8EE7-5B6309BEEDB3}" type="parTrans" cxnId="{8E72AE54-7152-44D9-8F54-C5511AAB2458}">
      <dgm:prSet/>
      <dgm:spPr/>
      <dgm:t>
        <a:bodyPr/>
        <a:lstStyle/>
        <a:p>
          <a:endParaRPr lang="zh-CN" altLang="en-US" sz="1400"/>
        </a:p>
      </dgm:t>
    </dgm:pt>
    <dgm:pt modelId="{7684DA62-9238-4285-8522-58D05B9A8304}" type="sibTrans" cxnId="{8E72AE54-7152-44D9-8F54-C5511AAB2458}">
      <dgm:prSet/>
      <dgm:spPr/>
      <dgm:t>
        <a:bodyPr/>
        <a:lstStyle/>
        <a:p>
          <a:endParaRPr lang="zh-CN" altLang="en-US" sz="1400"/>
        </a:p>
      </dgm:t>
    </dgm:pt>
    <dgm:pt modelId="{3E876813-C7EA-4F0B-B1E6-5D9190C1A2C2}">
      <dgm:prSet phldrT="[文本]" custT="1"/>
      <dgm:spPr/>
      <dgm:t>
        <a:bodyPr/>
        <a:lstStyle/>
        <a:p>
          <a:r>
            <a:rPr lang="zh-CN" altLang="en-US" sz="1400" dirty="0"/>
            <a:t>链式结构</a:t>
          </a:r>
        </a:p>
      </dgm:t>
    </dgm:pt>
    <dgm:pt modelId="{4A0FD6E1-006E-4FEA-8C91-76101381E40D}" type="parTrans" cxnId="{5618AB8F-1EA9-477D-AC0A-FEE86131203F}">
      <dgm:prSet/>
      <dgm:spPr/>
      <dgm:t>
        <a:bodyPr/>
        <a:lstStyle/>
        <a:p>
          <a:endParaRPr lang="zh-CN" altLang="en-US" sz="1400"/>
        </a:p>
      </dgm:t>
    </dgm:pt>
    <dgm:pt modelId="{D268D179-6FE9-4A05-8385-A73F27E9FE69}" type="sibTrans" cxnId="{5618AB8F-1EA9-477D-AC0A-FEE86131203F}">
      <dgm:prSet/>
      <dgm:spPr/>
      <dgm:t>
        <a:bodyPr/>
        <a:lstStyle/>
        <a:p>
          <a:endParaRPr lang="zh-CN" altLang="en-US" sz="1400"/>
        </a:p>
      </dgm:t>
    </dgm:pt>
    <dgm:pt modelId="{ACD40C07-C906-4598-A341-792ECB530F00}">
      <dgm:prSet phldrT="[文本]" custT="1"/>
      <dgm:spPr/>
      <dgm:t>
        <a:bodyPr/>
        <a:lstStyle/>
        <a:p>
          <a:r>
            <a:rPr lang="zh-CN" altLang="en-US" sz="1400" dirty="0"/>
            <a:t>散列表</a:t>
          </a:r>
        </a:p>
      </dgm:t>
    </dgm:pt>
    <dgm:pt modelId="{8F3F2AAD-0988-48D7-9D0A-C53A59CF7809}" type="parTrans" cxnId="{6D362413-3A7A-4238-A70E-89123442E14B}">
      <dgm:prSet/>
      <dgm:spPr/>
      <dgm:t>
        <a:bodyPr/>
        <a:lstStyle/>
        <a:p>
          <a:endParaRPr lang="zh-CN" altLang="en-US" sz="1400"/>
        </a:p>
      </dgm:t>
    </dgm:pt>
    <dgm:pt modelId="{5187A294-C1BB-4B17-BAE6-D1D2E2EB4E90}" type="sibTrans" cxnId="{6D362413-3A7A-4238-A70E-89123442E14B}">
      <dgm:prSet/>
      <dgm:spPr/>
      <dgm:t>
        <a:bodyPr/>
        <a:lstStyle/>
        <a:p>
          <a:endParaRPr lang="zh-CN" altLang="en-US" sz="1400"/>
        </a:p>
      </dgm:t>
    </dgm:pt>
    <dgm:pt modelId="{1910C89A-A598-4DC2-9663-669E62F91377}">
      <dgm:prSet phldrT="[文本]" custT="1"/>
      <dgm:spPr/>
      <dgm:t>
        <a:bodyPr/>
        <a:lstStyle/>
        <a:p>
          <a:r>
            <a:rPr lang="zh-CN" altLang="en-US" sz="1400" dirty="0"/>
            <a:t>算法</a:t>
          </a:r>
        </a:p>
      </dgm:t>
    </dgm:pt>
    <dgm:pt modelId="{7FD74DE3-7911-449C-BFDF-84439A01C938}" type="parTrans" cxnId="{A41AD3BD-7958-4CEC-B567-5D3B579495CA}">
      <dgm:prSet/>
      <dgm:spPr/>
      <dgm:t>
        <a:bodyPr/>
        <a:lstStyle/>
        <a:p>
          <a:endParaRPr lang="zh-CN" altLang="en-US" sz="1400"/>
        </a:p>
      </dgm:t>
    </dgm:pt>
    <dgm:pt modelId="{7E92C98F-2554-4A78-8052-528BC3AF173D}" type="sibTrans" cxnId="{A41AD3BD-7958-4CEC-B567-5D3B579495CA}">
      <dgm:prSet/>
      <dgm:spPr/>
      <dgm:t>
        <a:bodyPr/>
        <a:lstStyle/>
        <a:p>
          <a:endParaRPr lang="zh-CN" altLang="en-US" sz="1400"/>
        </a:p>
      </dgm:t>
    </dgm:pt>
    <dgm:pt modelId="{C83A512C-3131-493A-BD21-742FAE35092E}">
      <dgm:prSet phldrT="[文本]" custT="1"/>
      <dgm:spPr/>
      <dgm:t>
        <a:bodyPr/>
        <a:lstStyle/>
        <a:p>
          <a:r>
            <a:rPr lang="zh-CN" altLang="en-US" sz="1400" dirty="0"/>
            <a:t>算法复杂性</a:t>
          </a:r>
        </a:p>
      </dgm:t>
    </dgm:pt>
    <dgm:pt modelId="{4D7D71EB-389C-4E7B-82A1-92FD1BA03057}" type="parTrans" cxnId="{2F5C5F07-7A47-44D9-90DA-3E30271160F1}">
      <dgm:prSet/>
      <dgm:spPr/>
      <dgm:t>
        <a:bodyPr/>
        <a:lstStyle/>
        <a:p>
          <a:endParaRPr lang="zh-CN" altLang="en-US" sz="1400"/>
        </a:p>
      </dgm:t>
    </dgm:pt>
    <dgm:pt modelId="{510F47A9-2306-4330-B8F4-21C02C2E3F8E}" type="sibTrans" cxnId="{2F5C5F07-7A47-44D9-90DA-3E30271160F1}">
      <dgm:prSet/>
      <dgm:spPr/>
      <dgm:t>
        <a:bodyPr/>
        <a:lstStyle/>
        <a:p>
          <a:endParaRPr lang="zh-CN" altLang="en-US" sz="1400"/>
        </a:p>
      </dgm:t>
    </dgm:pt>
    <dgm:pt modelId="{4DFF900D-1A8F-4366-B08B-A07F9877F42E}">
      <dgm:prSet phldrT="[文本]" custT="1"/>
      <dgm:spPr/>
      <dgm:t>
        <a:bodyPr/>
        <a:lstStyle/>
        <a:p>
          <a:r>
            <a:rPr lang="zh-CN" altLang="en-US" sz="1400" dirty="0"/>
            <a:t>栈</a:t>
          </a:r>
        </a:p>
      </dgm:t>
    </dgm:pt>
    <dgm:pt modelId="{96E02363-CAC0-4B0F-9A29-4D7167A02F44}" type="parTrans" cxnId="{69AB4A5B-ED5B-417E-9AA4-A966CCF32B8C}">
      <dgm:prSet/>
      <dgm:spPr/>
      <dgm:t>
        <a:bodyPr/>
        <a:lstStyle/>
        <a:p>
          <a:endParaRPr lang="zh-CN" altLang="en-US"/>
        </a:p>
      </dgm:t>
    </dgm:pt>
    <dgm:pt modelId="{28A866B3-A3E8-4F1A-89C1-6A77C9C1C52A}" type="sibTrans" cxnId="{69AB4A5B-ED5B-417E-9AA4-A966CCF32B8C}">
      <dgm:prSet/>
      <dgm:spPr/>
      <dgm:t>
        <a:bodyPr/>
        <a:lstStyle/>
        <a:p>
          <a:endParaRPr lang="zh-CN" altLang="en-US"/>
        </a:p>
      </dgm:t>
    </dgm:pt>
    <dgm:pt modelId="{BBB000C2-E680-4454-A020-489434652295}">
      <dgm:prSet phldrT="[文本]" custT="1"/>
      <dgm:spPr/>
      <dgm:t>
        <a:bodyPr/>
        <a:lstStyle/>
        <a:p>
          <a:r>
            <a:rPr lang="zh-CN" altLang="en-US" sz="1400" dirty="0"/>
            <a:t>队列</a:t>
          </a:r>
        </a:p>
      </dgm:t>
    </dgm:pt>
    <dgm:pt modelId="{4A18AFE4-F740-4105-98D7-3F845D41EB53}" type="parTrans" cxnId="{3877F00F-9EC4-4CEC-A3B6-26DC9DD72EB4}">
      <dgm:prSet/>
      <dgm:spPr/>
      <dgm:t>
        <a:bodyPr/>
        <a:lstStyle/>
        <a:p>
          <a:endParaRPr lang="zh-CN" altLang="en-US"/>
        </a:p>
      </dgm:t>
    </dgm:pt>
    <dgm:pt modelId="{B8AFBFB7-01FE-4AFB-AE60-8A2E87797E64}" type="sibTrans" cxnId="{3877F00F-9EC4-4CEC-A3B6-26DC9DD72EB4}">
      <dgm:prSet/>
      <dgm:spPr/>
      <dgm:t>
        <a:bodyPr/>
        <a:lstStyle/>
        <a:p>
          <a:endParaRPr lang="zh-CN" altLang="en-US"/>
        </a:p>
      </dgm:t>
    </dgm:pt>
    <dgm:pt modelId="{3BAC8C93-7BAC-4DAC-9EE8-1EDAC5663550}">
      <dgm:prSet phldrT="[文本]" custT="1"/>
      <dgm:spPr/>
      <dgm:t>
        <a:bodyPr/>
        <a:lstStyle/>
        <a:p>
          <a:r>
            <a:rPr lang="zh-CN" altLang="en-US" sz="1400" dirty="0"/>
            <a:t>串</a:t>
          </a:r>
        </a:p>
      </dgm:t>
    </dgm:pt>
    <dgm:pt modelId="{BE1211F9-F105-444F-9E4E-969B8FEB7EBF}" type="parTrans" cxnId="{6E38A53E-5247-4292-8991-9DA3EF7038A3}">
      <dgm:prSet/>
      <dgm:spPr/>
      <dgm:t>
        <a:bodyPr/>
        <a:lstStyle/>
        <a:p>
          <a:endParaRPr lang="zh-CN" altLang="en-US"/>
        </a:p>
      </dgm:t>
    </dgm:pt>
    <dgm:pt modelId="{246A9C38-434F-45D1-BAEA-8DE7E0C008B4}" type="sibTrans" cxnId="{6E38A53E-5247-4292-8991-9DA3EF7038A3}">
      <dgm:prSet/>
      <dgm:spPr/>
      <dgm:t>
        <a:bodyPr/>
        <a:lstStyle/>
        <a:p>
          <a:endParaRPr lang="zh-CN" altLang="en-US"/>
        </a:p>
      </dgm:t>
    </dgm:pt>
    <dgm:pt modelId="{F92BCB3C-63B5-4789-B20D-3556A9579BDE}">
      <dgm:prSet phldrT="[文本]" custT="1"/>
      <dgm:spPr/>
      <dgm:t>
        <a:bodyPr/>
        <a:lstStyle/>
        <a:p>
          <a:r>
            <a:rPr lang="zh-CN" altLang="en-US" sz="1400" dirty="0"/>
            <a:t>数组</a:t>
          </a:r>
        </a:p>
      </dgm:t>
    </dgm:pt>
    <dgm:pt modelId="{93E9A3A9-85D9-41E4-B816-4AED81F87AF8}" type="parTrans" cxnId="{633509F9-B3BE-431C-A591-297ED218ABF0}">
      <dgm:prSet/>
      <dgm:spPr/>
      <dgm:t>
        <a:bodyPr/>
        <a:lstStyle/>
        <a:p>
          <a:endParaRPr lang="zh-CN" altLang="en-US"/>
        </a:p>
      </dgm:t>
    </dgm:pt>
    <dgm:pt modelId="{616BB3FD-4F4D-418E-ACAC-8CE3FF024DCE}" type="sibTrans" cxnId="{633509F9-B3BE-431C-A591-297ED218ABF0}">
      <dgm:prSet/>
      <dgm:spPr/>
      <dgm:t>
        <a:bodyPr/>
        <a:lstStyle/>
        <a:p>
          <a:endParaRPr lang="zh-CN" altLang="en-US"/>
        </a:p>
      </dgm:t>
    </dgm:pt>
    <dgm:pt modelId="{1A6D81A4-6C94-4BD2-8A95-D927FEB3E9C5}">
      <dgm:prSet phldrT="[文本]" custT="1"/>
      <dgm:spPr/>
      <dgm:t>
        <a:bodyPr/>
        <a:lstStyle/>
        <a:p>
          <a:r>
            <a:rPr lang="zh-CN" altLang="en-US" sz="1400" dirty="0"/>
            <a:t>优先队列</a:t>
          </a:r>
        </a:p>
      </dgm:t>
    </dgm:pt>
    <dgm:pt modelId="{57142BA8-8E62-4244-B656-49D25CCA05A3}" type="parTrans" cxnId="{2B3AE952-603D-4F53-8EE6-45330F1A924F}">
      <dgm:prSet/>
      <dgm:spPr/>
      <dgm:t>
        <a:bodyPr/>
        <a:lstStyle/>
        <a:p>
          <a:endParaRPr lang="zh-CN" altLang="en-US"/>
        </a:p>
      </dgm:t>
    </dgm:pt>
    <dgm:pt modelId="{5778BE3D-755B-4A5D-BF24-CA3EE1F6321F}" type="sibTrans" cxnId="{2B3AE952-603D-4F53-8EE6-45330F1A924F}">
      <dgm:prSet/>
      <dgm:spPr/>
      <dgm:t>
        <a:bodyPr/>
        <a:lstStyle/>
        <a:p>
          <a:endParaRPr lang="zh-CN" altLang="en-US"/>
        </a:p>
      </dgm:t>
    </dgm:pt>
    <dgm:pt modelId="{E0B1B5CE-E1AC-4193-B0D5-920549962296}">
      <dgm:prSet phldrT="[文本]" custT="1"/>
      <dgm:spPr/>
      <dgm:t>
        <a:bodyPr/>
        <a:lstStyle/>
        <a:p>
          <a:r>
            <a:rPr lang="zh-CN" altLang="en-US" sz="1400" dirty="0"/>
            <a:t>矩阵</a:t>
          </a:r>
        </a:p>
      </dgm:t>
    </dgm:pt>
    <dgm:pt modelId="{299A6434-AB78-45C4-95C8-59E672AD97DB}" type="parTrans" cxnId="{7D2FB21F-5A71-4470-A12F-C68FF623804E}">
      <dgm:prSet/>
      <dgm:spPr/>
      <dgm:t>
        <a:bodyPr/>
        <a:lstStyle/>
        <a:p>
          <a:endParaRPr lang="zh-CN" altLang="en-US"/>
        </a:p>
      </dgm:t>
    </dgm:pt>
    <dgm:pt modelId="{3F0A8D8B-10F5-4914-A2A5-4E0E1A98FB56}" type="sibTrans" cxnId="{7D2FB21F-5A71-4470-A12F-C68FF623804E}">
      <dgm:prSet/>
      <dgm:spPr/>
      <dgm:t>
        <a:bodyPr/>
        <a:lstStyle/>
        <a:p>
          <a:endParaRPr lang="zh-CN" altLang="en-US"/>
        </a:p>
      </dgm:t>
    </dgm:pt>
    <dgm:pt modelId="{644AF9E7-5FF7-4A6D-BC07-879AC9294C94}">
      <dgm:prSet phldrT="[文本]" custT="1"/>
      <dgm:spPr/>
      <dgm:t>
        <a:bodyPr/>
        <a:lstStyle/>
        <a:p>
          <a:r>
            <a:rPr lang="zh-CN" altLang="en-US" sz="1400" dirty="0"/>
            <a:t>二叉树</a:t>
          </a:r>
        </a:p>
      </dgm:t>
    </dgm:pt>
    <dgm:pt modelId="{8B127389-350F-4EDB-8C3C-27FB31617E38}" type="parTrans" cxnId="{4E974567-6713-45D1-97D7-38467AC6B4F5}">
      <dgm:prSet/>
      <dgm:spPr/>
      <dgm:t>
        <a:bodyPr/>
        <a:lstStyle/>
        <a:p>
          <a:endParaRPr lang="zh-CN" altLang="en-US"/>
        </a:p>
      </dgm:t>
    </dgm:pt>
    <dgm:pt modelId="{F6AE365A-631C-4150-83B2-8EAE6BF7C794}" type="sibTrans" cxnId="{4E974567-6713-45D1-97D7-38467AC6B4F5}">
      <dgm:prSet/>
      <dgm:spPr/>
      <dgm:t>
        <a:bodyPr/>
        <a:lstStyle/>
        <a:p>
          <a:endParaRPr lang="zh-CN" altLang="en-US"/>
        </a:p>
      </dgm:t>
    </dgm:pt>
    <dgm:pt modelId="{673EA9FE-D387-4E0E-98E4-5C90188E78DA}">
      <dgm:prSet phldrT="[文本]" custT="1"/>
      <dgm:spPr/>
      <dgm:t>
        <a:bodyPr/>
        <a:lstStyle/>
        <a:p>
          <a:r>
            <a:rPr lang="zh-CN" altLang="en-US" sz="1400" dirty="0"/>
            <a:t>森林</a:t>
          </a:r>
        </a:p>
      </dgm:t>
    </dgm:pt>
    <dgm:pt modelId="{397C8CC3-EC4D-4817-96DE-9B33CA22427F}" type="parTrans" cxnId="{764D3EAD-29B6-418E-A900-226F01E5BCAE}">
      <dgm:prSet/>
      <dgm:spPr/>
      <dgm:t>
        <a:bodyPr/>
        <a:lstStyle/>
        <a:p>
          <a:endParaRPr lang="zh-CN" altLang="en-US"/>
        </a:p>
      </dgm:t>
    </dgm:pt>
    <dgm:pt modelId="{B4A44092-1189-42F5-A76E-03CF98F4B418}" type="sibTrans" cxnId="{764D3EAD-29B6-418E-A900-226F01E5BCAE}">
      <dgm:prSet/>
      <dgm:spPr/>
      <dgm:t>
        <a:bodyPr/>
        <a:lstStyle/>
        <a:p>
          <a:endParaRPr lang="zh-CN" altLang="en-US"/>
        </a:p>
      </dgm:t>
    </dgm:pt>
    <dgm:pt modelId="{880B0976-0A7A-4EE8-9A78-867B86D94E47}">
      <dgm:prSet phldrT="[文本]" custT="1"/>
      <dgm:spPr/>
      <dgm:t>
        <a:bodyPr/>
        <a:lstStyle/>
        <a:p>
          <a:r>
            <a:rPr lang="zh-CN" altLang="en-US" sz="1400" dirty="0"/>
            <a:t>有向图</a:t>
          </a:r>
        </a:p>
      </dgm:t>
    </dgm:pt>
    <dgm:pt modelId="{8725C653-D24C-4794-ACFF-9A56702C777E}" type="parTrans" cxnId="{CEB86A28-45DD-44EA-A511-13FB978FE85B}">
      <dgm:prSet/>
      <dgm:spPr/>
      <dgm:t>
        <a:bodyPr/>
        <a:lstStyle/>
        <a:p>
          <a:endParaRPr lang="zh-CN" altLang="en-US"/>
        </a:p>
      </dgm:t>
    </dgm:pt>
    <dgm:pt modelId="{09F973A5-B3BC-4D77-B12F-A3B9346D1DE9}" type="sibTrans" cxnId="{CEB86A28-45DD-44EA-A511-13FB978FE85B}">
      <dgm:prSet/>
      <dgm:spPr/>
      <dgm:t>
        <a:bodyPr/>
        <a:lstStyle/>
        <a:p>
          <a:endParaRPr lang="zh-CN" altLang="en-US"/>
        </a:p>
      </dgm:t>
    </dgm:pt>
    <dgm:pt modelId="{02F10A33-7474-4537-B836-BA669EA54E5F}">
      <dgm:prSet phldrT="[文本]" custT="1"/>
      <dgm:spPr/>
      <dgm:t>
        <a:bodyPr/>
        <a:lstStyle/>
        <a:p>
          <a:r>
            <a:rPr lang="zh-CN" altLang="en-US" sz="1400" dirty="0"/>
            <a:t>无向图</a:t>
          </a:r>
        </a:p>
      </dgm:t>
    </dgm:pt>
    <dgm:pt modelId="{B1C6A014-A25A-4692-8DD5-64CF04BBD151}" type="parTrans" cxnId="{0DE44EC9-3D82-43BB-930E-0A86E6560A1E}">
      <dgm:prSet/>
      <dgm:spPr/>
      <dgm:t>
        <a:bodyPr/>
        <a:lstStyle/>
        <a:p>
          <a:endParaRPr lang="zh-CN" altLang="en-US"/>
        </a:p>
      </dgm:t>
    </dgm:pt>
    <dgm:pt modelId="{ACBF1B0E-9AE0-4C9C-8053-14AF36AD6189}" type="sibTrans" cxnId="{0DE44EC9-3D82-43BB-930E-0A86E6560A1E}">
      <dgm:prSet/>
      <dgm:spPr/>
      <dgm:t>
        <a:bodyPr/>
        <a:lstStyle/>
        <a:p>
          <a:endParaRPr lang="zh-CN" altLang="en-US"/>
        </a:p>
      </dgm:t>
    </dgm:pt>
    <dgm:pt modelId="{DCE8B3E2-A9F8-4A9E-A2A5-72012D247812}">
      <dgm:prSet phldrT="[文本]" custT="1"/>
      <dgm:spPr/>
      <dgm:t>
        <a:bodyPr/>
        <a:lstStyle/>
        <a:p>
          <a:r>
            <a:rPr lang="zh-CN" altLang="en-US" sz="1400" dirty="0"/>
            <a:t>有向无环图</a:t>
          </a:r>
        </a:p>
      </dgm:t>
    </dgm:pt>
    <dgm:pt modelId="{12F3C26A-B782-44F1-B7C5-91EFCB174D21}" type="parTrans" cxnId="{1A7AB0ED-DA30-4ED1-A055-CD94DE7F34EE}">
      <dgm:prSet/>
      <dgm:spPr/>
      <dgm:t>
        <a:bodyPr/>
        <a:lstStyle/>
        <a:p>
          <a:endParaRPr lang="zh-CN" altLang="en-US"/>
        </a:p>
      </dgm:t>
    </dgm:pt>
    <dgm:pt modelId="{2616CC7A-A4A7-4350-9310-22DC66AD216F}" type="sibTrans" cxnId="{1A7AB0ED-DA30-4ED1-A055-CD94DE7F34EE}">
      <dgm:prSet/>
      <dgm:spPr/>
      <dgm:t>
        <a:bodyPr/>
        <a:lstStyle/>
        <a:p>
          <a:endParaRPr lang="zh-CN" altLang="en-US"/>
        </a:p>
      </dgm:t>
    </dgm:pt>
    <dgm:pt modelId="{320A25AB-3EAD-475E-8268-DB4CD2DAC70A}">
      <dgm:prSet phldrT="[文本]" custT="1"/>
      <dgm:spPr/>
      <dgm:t>
        <a:bodyPr/>
        <a:lstStyle/>
        <a:p>
          <a:r>
            <a:rPr lang="zh-CN" altLang="en-US" sz="1400" dirty="0"/>
            <a:t>静态查找表</a:t>
          </a:r>
        </a:p>
      </dgm:t>
    </dgm:pt>
    <dgm:pt modelId="{18F37216-9933-480A-BDA2-B7A2537D433A}" type="parTrans" cxnId="{72CD24C1-9B28-4A11-8153-10E8848365A5}">
      <dgm:prSet/>
      <dgm:spPr/>
      <dgm:t>
        <a:bodyPr/>
        <a:lstStyle/>
        <a:p>
          <a:endParaRPr lang="zh-CN" altLang="en-US"/>
        </a:p>
      </dgm:t>
    </dgm:pt>
    <dgm:pt modelId="{1ACA1802-A4D6-481A-8415-19B9F4061675}" type="sibTrans" cxnId="{72CD24C1-9B28-4A11-8153-10E8848365A5}">
      <dgm:prSet/>
      <dgm:spPr/>
      <dgm:t>
        <a:bodyPr/>
        <a:lstStyle/>
        <a:p>
          <a:endParaRPr lang="zh-CN" altLang="en-US"/>
        </a:p>
      </dgm:t>
    </dgm:pt>
    <dgm:pt modelId="{B5D44C52-F9FD-4DA0-9C9E-3C1E461108AD}">
      <dgm:prSet phldrT="[文本]" custT="1"/>
      <dgm:spPr/>
      <dgm:t>
        <a:bodyPr/>
        <a:lstStyle/>
        <a:p>
          <a:r>
            <a:rPr lang="zh-CN" altLang="en-US" sz="1400" dirty="0"/>
            <a:t>动态查找表</a:t>
          </a:r>
        </a:p>
      </dgm:t>
    </dgm:pt>
    <dgm:pt modelId="{B3D4A5CE-765B-4463-B0FC-643D4277CB5B}" type="parTrans" cxnId="{5C2B2E88-795C-4CA6-834D-4726358F21E6}">
      <dgm:prSet/>
      <dgm:spPr/>
      <dgm:t>
        <a:bodyPr/>
        <a:lstStyle/>
        <a:p>
          <a:endParaRPr lang="zh-CN" altLang="en-US"/>
        </a:p>
      </dgm:t>
    </dgm:pt>
    <dgm:pt modelId="{D060D42B-0EBE-4510-AA92-3C9A5625724A}" type="sibTrans" cxnId="{5C2B2E88-795C-4CA6-834D-4726358F21E6}">
      <dgm:prSet/>
      <dgm:spPr/>
      <dgm:t>
        <a:bodyPr/>
        <a:lstStyle/>
        <a:p>
          <a:endParaRPr lang="zh-CN" altLang="en-US"/>
        </a:p>
      </dgm:t>
    </dgm:pt>
    <dgm:pt modelId="{94B290C1-6AF0-49E9-9378-524A529F3CFB}">
      <dgm:prSet phldrT="[文本]" custT="1"/>
      <dgm:spPr/>
      <dgm:t>
        <a:bodyPr/>
        <a:lstStyle/>
        <a:p>
          <a:r>
            <a:rPr lang="zh-CN" altLang="en-US" sz="1400" dirty="0"/>
            <a:t>顺序表</a:t>
          </a:r>
        </a:p>
      </dgm:t>
    </dgm:pt>
    <dgm:pt modelId="{0CEB8B36-953F-4022-905E-AEC910465D62}" type="parTrans" cxnId="{A90F8586-23F8-4A5B-BF4B-9F84FFC098F5}">
      <dgm:prSet/>
      <dgm:spPr/>
      <dgm:t>
        <a:bodyPr/>
        <a:lstStyle/>
        <a:p>
          <a:endParaRPr lang="zh-CN" altLang="en-US"/>
        </a:p>
      </dgm:t>
    </dgm:pt>
    <dgm:pt modelId="{D4AB37F0-8705-45B5-A583-F967428E2178}" type="sibTrans" cxnId="{A90F8586-23F8-4A5B-BF4B-9F84FFC098F5}">
      <dgm:prSet/>
      <dgm:spPr/>
      <dgm:t>
        <a:bodyPr/>
        <a:lstStyle/>
        <a:p>
          <a:endParaRPr lang="zh-CN" altLang="en-US"/>
        </a:p>
      </dgm:t>
    </dgm:pt>
    <dgm:pt modelId="{C19D7AE1-68FA-4736-A0C5-5CCC8A30E417}">
      <dgm:prSet phldrT="[文本]" custT="1"/>
      <dgm:spPr/>
      <dgm:t>
        <a:bodyPr/>
        <a:lstStyle/>
        <a:p>
          <a:r>
            <a:rPr lang="zh-CN" altLang="en-US" sz="1400" dirty="0"/>
            <a:t>循环队列</a:t>
          </a:r>
        </a:p>
      </dgm:t>
    </dgm:pt>
    <dgm:pt modelId="{CFA9DDD4-FBC6-4DD8-96B6-CD536250B1B5}" type="parTrans" cxnId="{77837DC2-8C55-4A76-94B6-7BC7AD4FA8FF}">
      <dgm:prSet/>
      <dgm:spPr/>
      <dgm:t>
        <a:bodyPr/>
        <a:lstStyle/>
        <a:p>
          <a:endParaRPr lang="zh-CN" altLang="en-US"/>
        </a:p>
      </dgm:t>
    </dgm:pt>
    <dgm:pt modelId="{6BCE4E05-F573-4679-B7E4-F212931219A7}" type="sibTrans" cxnId="{77837DC2-8C55-4A76-94B6-7BC7AD4FA8FF}">
      <dgm:prSet/>
      <dgm:spPr/>
      <dgm:t>
        <a:bodyPr/>
        <a:lstStyle/>
        <a:p>
          <a:endParaRPr lang="zh-CN" altLang="en-US"/>
        </a:p>
      </dgm:t>
    </dgm:pt>
    <dgm:pt modelId="{223BA628-13A8-41E2-8103-9570A53633A0}">
      <dgm:prSet phldrT="[文本]" custT="1"/>
      <dgm:spPr/>
      <dgm:t>
        <a:bodyPr/>
        <a:lstStyle/>
        <a:p>
          <a:r>
            <a:rPr lang="zh-CN" altLang="en-US" sz="1400" dirty="0"/>
            <a:t>单链表</a:t>
          </a:r>
        </a:p>
      </dgm:t>
    </dgm:pt>
    <dgm:pt modelId="{FF11C7D7-D653-4F6D-BCA1-682FC7D4DC31}" type="parTrans" cxnId="{41B19B40-6366-41FF-AC39-FD9734710D2C}">
      <dgm:prSet/>
      <dgm:spPr/>
      <dgm:t>
        <a:bodyPr/>
        <a:lstStyle/>
        <a:p>
          <a:endParaRPr lang="zh-CN" altLang="en-US"/>
        </a:p>
      </dgm:t>
    </dgm:pt>
    <dgm:pt modelId="{A033B1B5-EACF-4927-A137-9283F5B29B36}" type="sibTrans" cxnId="{41B19B40-6366-41FF-AC39-FD9734710D2C}">
      <dgm:prSet/>
      <dgm:spPr/>
      <dgm:t>
        <a:bodyPr/>
        <a:lstStyle/>
        <a:p>
          <a:endParaRPr lang="zh-CN" altLang="en-US"/>
        </a:p>
      </dgm:t>
    </dgm:pt>
    <dgm:pt modelId="{6033E98A-920C-4C20-A95E-A4093707C23F}">
      <dgm:prSet phldrT="[文本]" custT="1"/>
      <dgm:spPr/>
      <dgm:t>
        <a:bodyPr/>
        <a:lstStyle/>
        <a:p>
          <a:r>
            <a:rPr lang="zh-CN" altLang="en-US" sz="1400" dirty="0"/>
            <a:t>双向链表</a:t>
          </a:r>
        </a:p>
      </dgm:t>
    </dgm:pt>
    <dgm:pt modelId="{6632BAC1-B928-464D-B1B2-CA2E8A672ABD}" type="parTrans" cxnId="{953E6B58-E2FD-48D3-9B5F-BAE2FAFCA43D}">
      <dgm:prSet/>
      <dgm:spPr/>
      <dgm:t>
        <a:bodyPr/>
        <a:lstStyle/>
        <a:p>
          <a:endParaRPr lang="zh-CN" altLang="en-US"/>
        </a:p>
      </dgm:t>
    </dgm:pt>
    <dgm:pt modelId="{E9566307-0757-4EDD-8ED6-9208AD58CE06}" type="sibTrans" cxnId="{953E6B58-E2FD-48D3-9B5F-BAE2FAFCA43D}">
      <dgm:prSet/>
      <dgm:spPr/>
      <dgm:t>
        <a:bodyPr/>
        <a:lstStyle/>
        <a:p>
          <a:endParaRPr lang="zh-CN" altLang="en-US"/>
        </a:p>
      </dgm:t>
    </dgm:pt>
    <dgm:pt modelId="{DFAEB41F-90BE-4083-90F4-C283D2FD0061}">
      <dgm:prSet phldrT="[文本]" custT="1"/>
      <dgm:spPr/>
      <dgm:t>
        <a:bodyPr/>
        <a:lstStyle/>
        <a:p>
          <a:r>
            <a:rPr lang="zh-CN" altLang="en-US" sz="1400" dirty="0"/>
            <a:t>循环链表</a:t>
          </a:r>
        </a:p>
      </dgm:t>
    </dgm:pt>
    <dgm:pt modelId="{99A38F96-0E88-4484-80FF-BB6ADB8644EE}" type="parTrans" cxnId="{B4002E6D-B9E0-4AF7-998B-6CE02D83DBB5}">
      <dgm:prSet/>
      <dgm:spPr/>
      <dgm:t>
        <a:bodyPr/>
        <a:lstStyle/>
        <a:p>
          <a:endParaRPr lang="zh-CN" altLang="en-US"/>
        </a:p>
      </dgm:t>
    </dgm:pt>
    <dgm:pt modelId="{CFB744A6-8FB4-4113-B229-8B480541DE62}" type="sibTrans" cxnId="{B4002E6D-B9E0-4AF7-998B-6CE02D83DBB5}">
      <dgm:prSet/>
      <dgm:spPr/>
      <dgm:t>
        <a:bodyPr/>
        <a:lstStyle/>
        <a:p>
          <a:endParaRPr lang="zh-CN" altLang="en-US"/>
        </a:p>
      </dgm:t>
    </dgm:pt>
    <dgm:pt modelId="{9BCEA612-5484-4858-B8C4-2616ACBB1E9F}">
      <dgm:prSet phldrT="[文本]" custT="1"/>
      <dgm:spPr/>
      <dgm:t>
        <a:bodyPr/>
        <a:lstStyle/>
        <a:p>
          <a:r>
            <a:rPr lang="zh-CN" altLang="en-US" sz="1400" dirty="0"/>
            <a:t>强连通图</a:t>
          </a:r>
        </a:p>
      </dgm:t>
    </dgm:pt>
    <dgm:pt modelId="{78506839-7D87-410E-84B0-71771C6EFDC5}" type="parTrans" cxnId="{8B7DB5A7-6706-46BD-A6F6-A0171F68A0E5}">
      <dgm:prSet/>
      <dgm:spPr/>
      <dgm:t>
        <a:bodyPr/>
        <a:lstStyle/>
        <a:p>
          <a:endParaRPr lang="zh-CN" altLang="en-US"/>
        </a:p>
      </dgm:t>
    </dgm:pt>
    <dgm:pt modelId="{DEDFE865-0355-4A32-8D49-F22BAA2D5D84}" type="sibTrans" cxnId="{8B7DB5A7-6706-46BD-A6F6-A0171F68A0E5}">
      <dgm:prSet/>
      <dgm:spPr/>
      <dgm:t>
        <a:bodyPr/>
        <a:lstStyle/>
        <a:p>
          <a:endParaRPr lang="zh-CN" altLang="en-US"/>
        </a:p>
      </dgm:t>
    </dgm:pt>
    <dgm:pt modelId="{6BF01B2B-733E-4D2B-99FC-C1D91455DBE6}">
      <dgm:prSet phldrT="[文本]" custT="1"/>
      <dgm:spPr/>
      <dgm:t>
        <a:bodyPr/>
        <a:lstStyle/>
        <a:p>
          <a:r>
            <a:rPr lang="zh-CN" altLang="en-US" sz="1400" dirty="0"/>
            <a:t>连通图</a:t>
          </a:r>
        </a:p>
      </dgm:t>
    </dgm:pt>
    <dgm:pt modelId="{06C8D523-82A0-48D5-8A87-3A22A9006225}" type="parTrans" cxnId="{EB1C9E7A-C2AC-4273-9E25-02D92ABA8CEC}">
      <dgm:prSet/>
      <dgm:spPr/>
      <dgm:t>
        <a:bodyPr/>
        <a:lstStyle/>
        <a:p>
          <a:endParaRPr lang="zh-CN" altLang="en-US"/>
        </a:p>
      </dgm:t>
    </dgm:pt>
    <dgm:pt modelId="{872CE684-FFD4-4FC8-AF73-99FC22D639E5}" type="sibTrans" cxnId="{EB1C9E7A-C2AC-4273-9E25-02D92ABA8CEC}">
      <dgm:prSet/>
      <dgm:spPr/>
      <dgm:t>
        <a:bodyPr/>
        <a:lstStyle/>
        <a:p>
          <a:endParaRPr lang="zh-CN" altLang="en-US"/>
        </a:p>
      </dgm:t>
    </dgm:pt>
    <dgm:pt modelId="{0B78D447-E164-402D-A23A-A25734ECF083}">
      <dgm:prSet phldrT="[文本]" custT="1"/>
      <dgm:spPr/>
      <dgm:t>
        <a:bodyPr/>
        <a:lstStyle/>
        <a:p>
          <a:r>
            <a:rPr lang="zh-CN" altLang="en-US" sz="1400" dirty="0"/>
            <a:t>强连通分量</a:t>
          </a:r>
        </a:p>
      </dgm:t>
    </dgm:pt>
    <dgm:pt modelId="{777870FB-D9FD-44D4-8713-943A9D78AB61}" type="parTrans" cxnId="{A90ED46A-ED74-4143-BCB3-8668867E8802}">
      <dgm:prSet/>
      <dgm:spPr/>
      <dgm:t>
        <a:bodyPr/>
        <a:lstStyle/>
        <a:p>
          <a:endParaRPr lang="zh-CN" altLang="en-US"/>
        </a:p>
      </dgm:t>
    </dgm:pt>
    <dgm:pt modelId="{F5E259E0-E7C6-452F-85DA-0C79F534F979}" type="sibTrans" cxnId="{A90ED46A-ED74-4143-BCB3-8668867E8802}">
      <dgm:prSet/>
      <dgm:spPr/>
      <dgm:t>
        <a:bodyPr/>
        <a:lstStyle/>
        <a:p>
          <a:endParaRPr lang="zh-CN" altLang="en-US"/>
        </a:p>
      </dgm:t>
    </dgm:pt>
    <dgm:pt modelId="{F6ACB958-624F-411A-AF34-7827F99D71FA}">
      <dgm:prSet phldrT="[文本]" custT="1"/>
      <dgm:spPr/>
      <dgm:t>
        <a:bodyPr/>
        <a:lstStyle/>
        <a:p>
          <a:r>
            <a:rPr lang="zh-CN" altLang="en-US" sz="1400" dirty="0"/>
            <a:t>连通分量</a:t>
          </a:r>
        </a:p>
      </dgm:t>
    </dgm:pt>
    <dgm:pt modelId="{F94A7311-E856-4E78-B47E-7E98E27FBEF6}" type="parTrans" cxnId="{F1054099-0165-4B7D-8ED0-7FFDD0F2A2C2}">
      <dgm:prSet/>
      <dgm:spPr/>
      <dgm:t>
        <a:bodyPr/>
        <a:lstStyle/>
        <a:p>
          <a:endParaRPr lang="zh-CN" altLang="en-US"/>
        </a:p>
      </dgm:t>
    </dgm:pt>
    <dgm:pt modelId="{B04C58F8-92AD-4EEF-916D-FADD1DC8A8ED}" type="sibTrans" cxnId="{F1054099-0165-4B7D-8ED0-7FFDD0F2A2C2}">
      <dgm:prSet/>
      <dgm:spPr/>
      <dgm:t>
        <a:bodyPr/>
        <a:lstStyle/>
        <a:p>
          <a:endParaRPr lang="zh-CN" altLang="en-US"/>
        </a:p>
      </dgm:t>
    </dgm:pt>
    <dgm:pt modelId="{0628835A-9B86-4571-B2DE-F955165AA425}">
      <dgm:prSet phldrT="[文本]" custT="1"/>
      <dgm:spPr/>
      <dgm:t>
        <a:bodyPr/>
        <a:lstStyle/>
        <a:p>
          <a:r>
            <a:rPr lang="zh-CN" altLang="en-US" sz="1400" dirty="0"/>
            <a:t>生成树</a:t>
          </a:r>
        </a:p>
      </dgm:t>
    </dgm:pt>
    <dgm:pt modelId="{BEE1D6B4-7FB6-4948-AEEB-8613DE7C3FE7}" type="parTrans" cxnId="{725AC7D8-192D-4A36-9006-58F8BB49044C}">
      <dgm:prSet/>
      <dgm:spPr/>
      <dgm:t>
        <a:bodyPr/>
        <a:lstStyle/>
        <a:p>
          <a:endParaRPr lang="zh-CN" altLang="en-US"/>
        </a:p>
      </dgm:t>
    </dgm:pt>
    <dgm:pt modelId="{8BDD3A7A-2EC9-4E18-82BE-8C84552CC2F4}" type="sibTrans" cxnId="{725AC7D8-192D-4A36-9006-58F8BB49044C}">
      <dgm:prSet/>
      <dgm:spPr/>
      <dgm:t>
        <a:bodyPr/>
        <a:lstStyle/>
        <a:p>
          <a:endParaRPr lang="zh-CN" altLang="en-US"/>
        </a:p>
      </dgm:t>
    </dgm:pt>
    <dgm:pt modelId="{B06FC7CA-5BEF-4BDF-B2A3-CF21BA78D13F}">
      <dgm:prSet phldrT="[文本]" custT="1"/>
      <dgm:spPr/>
      <dgm:t>
        <a:bodyPr/>
        <a:lstStyle/>
        <a:p>
          <a:r>
            <a:rPr lang="zh-CN" altLang="en-US" sz="1400" dirty="0"/>
            <a:t>最小生成树</a:t>
          </a:r>
        </a:p>
      </dgm:t>
    </dgm:pt>
    <dgm:pt modelId="{BD3FB2AD-1E6A-4718-94B5-FBE48795A8A6}" type="parTrans" cxnId="{14495366-5A3A-4784-8689-CA28F68EE14A}">
      <dgm:prSet/>
      <dgm:spPr/>
      <dgm:t>
        <a:bodyPr/>
        <a:lstStyle/>
        <a:p>
          <a:endParaRPr lang="zh-CN" altLang="en-US"/>
        </a:p>
      </dgm:t>
    </dgm:pt>
    <dgm:pt modelId="{452BFDFA-6841-4DE0-99D0-FD26D6F40ED6}" type="sibTrans" cxnId="{14495366-5A3A-4784-8689-CA28F68EE14A}">
      <dgm:prSet/>
      <dgm:spPr/>
      <dgm:t>
        <a:bodyPr/>
        <a:lstStyle/>
        <a:p>
          <a:endParaRPr lang="zh-CN" altLang="en-US"/>
        </a:p>
      </dgm:t>
    </dgm:pt>
    <dgm:pt modelId="{190193BA-C995-4871-B2CD-DB11A90C9161}">
      <dgm:prSet phldrT="[文本]" custT="1"/>
      <dgm:spPr/>
      <dgm:t>
        <a:bodyPr/>
        <a:lstStyle/>
        <a:p>
          <a:r>
            <a:rPr lang="zh-CN" altLang="en-US" sz="1400" dirty="0"/>
            <a:t>拓扑排序</a:t>
          </a:r>
          <a:endParaRPr lang="en-US" altLang="zh-CN" sz="1400" dirty="0"/>
        </a:p>
      </dgm:t>
    </dgm:pt>
    <dgm:pt modelId="{EE42DBC8-30CD-4514-AE35-6922B295B168}" type="parTrans" cxnId="{E3DAEEDB-514F-479B-807F-6276EE843A2D}">
      <dgm:prSet/>
      <dgm:spPr/>
      <dgm:t>
        <a:bodyPr/>
        <a:lstStyle/>
        <a:p>
          <a:endParaRPr lang="zh-CN" altLang="en-US"/>
        </a:p>
      </dgm:t>
    </dgm:pt>
    <dgm:pt modelId="{978B3869-C62B-421A-B924-53E036962593}" type="sibTrans" cxnId="{E3DAEEDB-514F-479B-807F-6276EE843A2D}">
      <dgm:prSet/>
      <dgm:spPr/>
      <dgm:t>
        <a:bodyPr/>
        <a:lstStyle/>
        <a:p>
          <a:endParaRPr lang="zh-CN" altLang="en-US"/>
        </a:p>
      </dgm:t>
    </dgm:pt>
    <dgm:pt modelId="{0BB2DF39-9609-464D-A7E9-02746D7718E7}">
      <dgm:prSet phldrT="[文本]" custT="1"/>
      <dgm:spPr/>
      <dgm:t>
        <a:bodyPr/>
        <a:lstStyle/>
        <a:p>
          <a:r>
            <a:rPr lang="zh-CN" altLang="en-US" sz="1400" dirty="0"/>
            <a:t>关键路径</a:t>
          </a:r>
        </a:p>
      </dgm:t>
    </dgm:pt>
    <dgm:pt modelId="{3810335C-A6DC-433D-8FAD-676DA390CA53}" type="parTrans" cxnId="{C254F81B-14D7-4E60-AC07-530C61F6C193}">
      <dgm:prSet/>
      <dgm:spPr/>
      <dgm:t>
        <a:bodyPr/>
        <a:lstStyle/>
        <a:p>
          <a:endParaRPr lang="zh-CN" altLang="en-US"/>
        </a:p>
      </dgm:t>
    </dgm:pt>
    <dgm:pt modelId="{76AAC834-02DD-4916-8E7C-E6F41A6F5293}" type="sibTrans" cxnId="{C254F81B-14D7-4E60-AC07-530C61F6C193}">
      <dgm:prSet/>
      <dgm:spPr/>
      <dgm:t>
        <a:bodyPr/>
        <a:lstStyle/>
        <a:p>
          <a:endParaRPr lang="zh-CN" altLang="en-US"/>
        </a:p>
      </dgm:t>
    </dgm:pt>
    <dgm:pt modelId="{F29C07BE-1CE7-4E62-B7AE-E408EBF9013F}">
      <dgm:prSet phldrT="[文本]" custT="1"/>
      <dgm:spPr/>
      <dgm:t>
        <a:bodyPr/>
        <a:lstStyle/>
        <a:p>
          <a:r>
            <a:rPr lang="zh-CN" altLang="en-US" sz="1400" dirty="0"/>
            <a:t>最短路径</a:t>
          </a:r>
        </a:p>
      </dgm:t>
    </dgm:pt>
    <dgm:pt modelId="{7A8C6948-C9C1-4128-9E98-F16A287D9879}" type="parTrans" cxnId="{6CD5886F-2BE9-4A7E-8EA9-C60E86E31A0A}">
      <dgm:prSet/>
      <dgm:spPr/>
      <dgm:t>
        <a:bodyPr/>
        <a:lstStyle/>
        <a:p>
          <a:endParaRPr lang="zh-CN" altLang="en-US"/>
        </a:p>
      </dgm:t>
    </dgm:pt>
    <dgm:pt modelId="{E4795F17-1C79-4406-80C4-FE1464926808}" type="sibTrans" cxnId="{6CD5886F-2BE9-4A7E-8EA9-C60E86E31A0A}">
      <dgm:prSet/>
      <dgm:spPr/>
      <dgm:t>
        <a:bodyPr/>
        <a:lstStyle/>
        <a:p>
          <a:endParaRPr lang="zh-CN" altLang="en-US"/>
        </a:p>
      </dgm:t>
    </dgm:pt>
    <dgm:pt modelId="{0F7ADD74-720D-4DF5-B588-770986F4E937}">
      <dgm:prSet phldrT="[文本]" custT="1"/>
      <dgm:spPr/>
      <dgm:t>
        <a:bodyPr/>
        <a:lstStyle/>
        <a:p>
          <a:r>
            <a:rPr lang="zh-CN" altLang="en-US" sz="1400" dirty="0"/>
            <a:t>二叉链</a:t>
          </a:r>
        </a:p>
      </dgm:t>
    </dgm:pt>
    <dgm:pt modelId="{0766ECAA-138D-4F27-AECA-3D702ED3DC97}" type="parTrans" cxnId="{D923B67E-FE88-49FA-909E-358FD1054814}">
      <dgm:prSet/>
      <dgm:spPr/>
      <dgm:t>
        <a:bodyPr/>
        <a:lstStyle/>
        <a:p>
          <a:endParaRPr lang="zh-CN" altLang="en-US"/>
        </a:p>
      </dgm:t>
    </dgm:pt>
    <dgm:pt modelId="{58B503E6-33AD-49DA-8BE4-BE778911E6DF}" type="sibTrans" cxnId="{D923B67E-FE88-49FA-909E-358FD1054814}">
      <dgm:prSet/>
      <dgm:spPr/>
      <dgm:t>
        <a:bodyPr/>
        <a:lstStyle/>
        <a:p>
          <a:endParaRPr lang="zh-CN" altLang="en-US"/>
        </a:p>
      </dgm:t>
    </dgm:pt>
    <dgm:pt modelId="{5C7B3BFA-D599-4F9A-8DE0-8FD2D151CCF8}">
      <dgm:prSet phldrT="[文本]" custT="1"/>
      <dgm:spPr/>
      <dgm:t>
        <a:bodyPr/>
        <a:lstStyle/>
        <a:p>
          <a:r>
            <a:rPr lang="zh-CN" altLang="en-US" sz="1400" dirty="0"/>
            <a:t>三元组表</a:t>
          </a:r>
        </a:p>
      </dgm:t>
    </dgm:pt>
    <dgm:pt modelId="{72D69811-5BEF-4626-9A67-A0EFCC498C1E}" type="parTrans" cxnId="{CA71F197-7246-4EBC-9D41-22D15E9C18E4}">
      <dgm:prSet/>
      <dgm:spPr/>
      <dgm:t>
        <a:bodyPr/>
        <a:lstStyle/>
        <a:p>
          <a:endParaRPr lang="zh-CN" altLang="en-US"/>
        </a:p>
      </dgm:t>
    </dgm:pt>
    <dgm:pt modelId="{81D4EEBE-6441-4A80-9304-F7A6957F43E6}" type="sibTrans" cxnId="{CA71F197-7246-4EBC-9D41-22D15E9C18E4}">
      <dgm:prSet/>
      <dgm:spPr/>
      <dgm:t>
        <a:bodyPr/>
        <a:lstStyle/>
        <a:p>
          <a:endParaRPr lang="zh-CN" altLang="en-US"/>
        </a:p>
      </dgm:t>
    </dgm:pt>
    <dgm:pt modelId="{B446A9E0-F6C4-43CD-AC0D-E78D77745247}">
      <dgm:prSet phldrT="[文本]" custT="1"/>
      <dgm:spPr/>
      <dgm:t>
        <a:bodyPr/>
        <a:lstStyle/>
        <a:p>
          <a:r>
            <a:rPr lang="zh-CN" altLang="en-US" sz="1400" dirty="0"/>
            <a:t>散列函数</a:t>
          </a:r>
        </a:p>
      </dgm:t>
    </dgm:pt>
    <dgm:pt modelId="{4247EFC9-ECCA-4902-98FE-93152F7AD64C}" type="parTrans" cxnId="{910AAB4A-5A52-46A6-BFB0-D913C2DCF5CB}">
      <dgm:prSet/>
      <dgm:spPr/>
      <dgm:t>
        <a:bodyPr/>
        <a:lstStyle/>
        <a:p>
          <a:endParaRPr lang="zh-CN" altLang="en-US"/>
        </a:p>
      </dgm:t>
    </dgm:pt>
    <dgm:pt modelId="{F9C7ABBB-54E1-43F7-B52C-2C1C6F82A85C}" type="sibTrans" cxnId="{910AAB4A-5A52-46A6-BFB0-D913C2DCF5CB}">
      <dgm:prSet/>
      <dgm:spPr/>
      <dgm:t>
        <a:bodyPr/>
        <a:lstStyle/>
        <a:p>
          <a:endParaRPr lang="zh-CN" altLang="en-US"/>
        </a:p>
      </dgm:t>
    </dgm:pt>
    <dgm:pt modelId="{7BC853AD-B543-4172-BD7B-21AC2BA69239}">
      <dgm:prSet phldrT="[文本]" custT="1"/>
      <dgm:spPr/>
      <dgm:t>
        <a:bodyPr/>
        <a:lstStyle/>
        <a:p>
          <a:r>
            <a:rPr lang="zh-CN" altLang="en-US" sz="1400" dirty="0"/>
            <a:t>装载因子</a:t>
          </a:r>
        </a:p>
      </dgm:t>
    </dgm:pt>
    <dgm:pt modelId="{6B7512B4-E47C-4BFB-9F51-991B2F9BA740}" type="parTrans" cxnId="{CAC780A0-FC3D-4BFC-9AC2-E4714EA436E2}">
      <dgm:prSet/>
      <dgm:spPr/>
      <dgm:t>
        <a:bodyPr/>
        <a:lstStyle/>
        <a:p>
          <a:endParaRPr lang="zh-CN" altLang="en-US"/>
        </a:p>
      </dgm:t>
    </dgm:pt>
    <dgm:pt modelId="{3EE77806-122E-4265-9CCD-395DA66929AE}" type="sibTrans" cxnId="{CAC780A0-FC3D-4BFC-9AC2-E4714EA436E2}">
      <dgm:prSet/>
      <dgm:spPr/>
      <dgm:t>
        <a:bodyPr/>
        <a:lstStyle/>
        <a:p>
          <a:endParaRPr lang="zh-CN" altLang="en-US"/>
        </a:p>
      </dgm:t>
    </dgm:pt>
    <dgm:pt modelId="{A658E386-1FCD-464F-B49C-2F549FA63C77}" type="pres">
      <dgm:prSet presAssocID="{81961930-F840-41D9-A985-9810BDB0CA5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F41EC-6150-4958-A05B-A589479B54A7}" type="pres">
      <dgm:prSet presAssocID="{BD26E932-DC10-4F37-8DE9-6259190DE615}" presName="vertOne" presStyleCnt="0"/>
      <dgm:spPr/>
    </dgm:pt>
    <dgm:pt modelId="{051BD0AD-6968-4267-B2F0-30AFE3BE0E8D}" type="pres">
      <dgm:prSet presAssocID="{BD26E932-DC10-4F37-8DE9-6259190DE615}" presName="txOne" presStyleLbl="node0" presStyleIdx="0" presStyleCnt="1" custLinFactY="-3744" custLinFactNeighborX="-38" custLinFactNeighborY="-100000">
        <dgm:presLayoutVars>
          <dgm:chPref val="3"/>
        </dgm:presLayoutVars>
      </dgm:prSet>
      <dgm:spPr/>
    </dgm:pt>
    <dgm:pt modelId="{AB67313F-2E7F-4B19-9EAF-99C6DD050D25}" type="pres">
      <dgm:prSet presAssocID="{BD26E932-DC10-4F37-8DE9-6259190DE615}" presName="parTransOne" presStyleCnt="0"/>
      <dgm:spPr/>
    </dgm:pt>
    <dgm:pt modelId="{16EE4255-A170-4E6A-8F40-082F359D010E}" type="pres">
      <dgm:prSet presAssocID="{BD26E932-DC10-4F37-8DE9-6259190DE615}" presName="horzOne" presStyleCnt="0"/>
      <dgm:spPr/>
    </dgm:pt>
    <dgm:pt modelId="{A6271EB6-3DDF-4FD5-8EAA-2C86891E2DA4}" type="pres">
      <dgm:prSet presAssocID="{E000BC7A-F01B-4B21-8D29-B050AD4E544F}" presName="vertTwo" presStyleCnt="0"/>
      <dgm:spPr/>
    </dgm:pt>
    <dgm:pt modelId="{F9668492-0BDA-4CC2-A5E3-02DE977E38C5}" type="pres">
      <dgm:prSet presAssocID="{E000BC7A-F01B-4B21-8D29-B050AD4E544F}" presName="txTwo" presStyleLbl="node2" presStyleIdx="0" presStyleCnt="4">
        <dgm:presLayoutVars>
          <dgm:chPref val="3"/>
        </dgm:presLayoutVars>
      </dgm:prSet>
      <dgm:spPr/>
    </dgm:pt>
    <dgm:pt modelId="{E586CCFD-DA7A-4CBE-8D88-5803A76724F6}" type="pres">
      <dgm:prSet presAssocID="{E000BC7A-F01B-4B21-8D29-B050AD4E544F}" presName="parTransTwo" presStyleCnt="0"/>
      <dgm:spPr/>
    </dgm:pt>
    <dgm:pt modelId="{9789A56F-FD04-4862-B0C4-19D94AA6B47D}" type="pres">
      <dgm:prSet presAssocID="{E000BC7A-F01B-4B21-8D29-B050AD4E544F}" presName="horzTwo" presStyleCnt="0"/>
      <dgm:spPr/>
    </dgm:pt>
    <dgm:pt modelId="{A16DCB3D-1D75-4A15-AF79-124A339526D6}" type="pres">
      <dgm:prSet presAssocID="{C09A8249-250D-4D9E-9732-BAA6D5F6E51F}" presName="vertThree" presStyleCnt="0"/>
      <dgm:spPr/>
    </dgm:pt>
    <dgm:pt modelId="{4AF92AC6-61A2-4A59-BBB3-503980AB3483}" type="pres">
      <dgm:prSet presAssocID="{C09A8249-250D-4D9E-9732-BAA6D5F6E51F}" presName="txThree" presStyleLbl="node3" presStyleIdx="0" presStyleCnt="9">
        <dgm:presLayoutVars>
          <dgm:chPref val="3"/>
        </dgm:presLayoutVars>
      </dgm:prSet>
      <dgm:spPr/>
    </dgm:pt>
    <dgm:pt modelId="{74B05912-651F-4C78-A737-0504AF8900C5}" type="pres">
      <dgm:prSet presAssocID="{C09A8249-250D-4D9E-9732-BAA6D5F6E51F}" presName="parTransThree" presStyleCnt="0"/>
      <dgm:spPr/>
    </dgm:pt>
    <dgm:pt modelId="{02A5C75C-E5A9-4E17-B005-87F66163AD4C}" type="pres">
      <dgm:prSet presAssocID="{C09A8249-250D-4D9E-9732-BAA6D5F6E51F}" presName="horzThree" presStyleCnt="0"/>
      <dgm:spPr/>
    </dgm:pt>
    <dgm:pt modelId="{470B9679-69CD-4CBD-8EAD-385A229FB29E}" type="pres">
      <dgm:prSet presAssocID="{16986546-D68C-4606-B9B1-FEFD51DD15C6}" presName="vertFour" presStyleCnt="0">
        <dgm:presLayoutVars>
          <dgm:chPref val="3"/>
        </dgm:presLayoutVars>
      </dgm:prSet>
      <dgm:spPr/>
    </dgm:pt>
    <dgm:pt modelId="{B0E87BC3-F530-4AB2-A977-37A9BF081458}" type="pres">
      <dgm:prSet presAssocID="{16986546-D68C-4606-B9B1-FEFD51DD15C6}" presName="txFour" presStyleLbl="node4" presStyleIdx="0" presStyleCnt="34">
        <dgm:presLayoutVars>
          <dgm:chPref val="3"/>
        </dgm:presLayoutVars>
      </dgm:prSet>
      <dgm:spPr/>
    </dgm:pt>
    <dgm:pt modelId="{2F350469-09D8-4BC0-99EE-4B7A4789251E}" type="pres">
      <dgm:prSet presAssocID="{16986546-D68C-4606-B9B1-FEFD51DD15C6}" presName="parTransFour" presStyleCnt="0"/>
      <dgm:spPr/>
    </dgm:pt>
    <dgm:pt modelId="{717EA337-F56B-4A25-B8AB-4CE7F90A71D0}" type="pres">
      <dgm:prSet presAssocID="{16986546-D68C-4606-B9B1-FEFD51DD15C6}" presName="horzFour" presStyleCnt="0"/>
      <dgm:spPr/>
    </dgm:pt>
    <dgm:pt modelId="{08098E58-797A-4CBE-9278-16A34F50CE70}" type="pres">
      <dgm:prSet presAssocID="{B1C37FDC-30EF-465B-883B-3C80F1BCD158}" presName="vertFour" presStyleCnt="0">
        <dgm:presLayoutVars>
          <dgm:chPref val="3"/>
        </dgm:presLayoutVars>
      </dgm:prSet>
      <dgm:spPr/>
    </dgm:pt>
    <dgm:pt modelId="{BAAFD0B0-E85A-49D8-A316-9FFF75C0CE5C}" type="pres">
      <dgm:prSet presAssocID="{B1C37FDC-30EF-465B-883B-3C80F1BCD158}" presName="txFour" presStyleLbl="node4" presStyleIdx="1" presStyleCnt="34" custScaleY="185106">
        <dgm:presLayoutVars>
          <dgm:chPref val="3"/>
        </dgm:presLayoutVars>
      </dgm:prSet>
      <dgm:spPr/>
    </dgm:pt>
    <dgm:pt modelId="{5B24BD38-9E6C-4C28-928B-AD309A427384}" type="pres">
      <dgm:prSet presAssocID="{B1C37FDC-30EF-465B-883B-3C80F1BCD158}" presName="horzFour" presStyleCnt="0"/>
      <dgm:spPr/>
    </dgm:pt>
    <dgm:pt modelId="{52DAC337-5B3D-4EA9-B2C2-1F50316E796A}" type="pres">
      <dgm:prSet presAssocID="{1476A1F3-8563-400F-9CD3-C1B91901F7A9}" presName="sibSpaceFour" presStyleCnt="0"/>
      <dgm:spPr/>
    </dgm:pt>
    <dgm:pt modelId="{AE670FF2-B1BF-4ABD-93C8-1D52CA76D2E0}" type="pres">
      <dgm:prSet presAssocID="{B0D93CFE-A2CF-44CA-BDF0-5EFECF479CD5}" presName="vertFour" presStyleCnt="0">
        <dgm:presLayoutVars>
          <dgm:chPref val="3"/>
        </dgm:presLayoutVars>
      </dgm:prSet>
      <dgm:spPr/>
    </dgm:pt>
    <dgm:pt modelId="{16981D15-ECFB-46AC-81E9-B82111F6D4CF}" type="pres">
      <dgm:prSet presAssocID="{B0D93CFE-A2CF-44CA-BDF0-5EFECF479CD5}" presName="txFour" presStyleLbl="node4" presStyleIdx="2" presStyleCnt="34" custScaleY="185106">
        <dgm:presLayoutVars>
          <dgm:chPref val="3"/>
        </dgm:presLayoutVars>
      </dgm:prSet>
      <dgm:spPr/>
    </dgm:pt>
    <dgm:pt modelId="{2653D91C-C19E-4EF1-90EE-42F5756C4C53}" type="pres">
      <dgm:prSet presAssocID="{B0D93CFE-A2CF-44CA-BDF0-5EFECF479CD5}" presName="horzFour" presStyleCnt="0"/>
      <dgm:spPr/>
    </dgm:pt>
    <dgm:pt modelId="{8F16B6C6-7738-4A6F-8C69-7DE1341067A5}" type="pres">
      <dgm:prSet presAssocID="{2CD3F266-1407-4031-8063-42CEDC47F45D}" presName="sibSpaceTwo" presStyleCnt="0"/>
      <dgm:spPr/>
    </dgm:pt>
    <dgm:pt modelId="{0D7FBEF3-D275-4BD3-8EC6-2C1B10A44F17}" type="pres">
      <dgm:prSet presAssocID="{88A4866A-E78F-4FF4-ABA6-4763D4F5E534}" presName="vertTwo" presStyleCnt="0"/>
      <dgm:spPr/>
    </dgm:pt>
    <dgm:pt modelId="{056C6562-A3B2-4289-817A-F6A19907D12C}" type="pres">
      <dgm:prSet presAssocID="{88A4866A-E78F-4FF4-ABA6-4763D4F5E534}" presName="txTwo" presStyleLbl="node2" presStyleIdx="1" presStyleCnt="4">
        <dgm:presLayoutVars>
          <dgm:chPref val="3"/>
        </dgm:presLayoutVars>
      </dgm:prSet>
      <dgm:spPr/>
    </dgm:pt>
    <dgm:pt modelId="{C5682CA8-55B1-4A91-9E6E-67ABA4D48B5D}" type="pres">
      <dgm:prSet presAssocID="{88A4866A-E78F-4FF4-ABA6-4763D4F5E534}" presName="parTransTwo" presStyleCnt="0"/>
      <dgm:spPr/>
    </dgm:pt>
    <dgm:pt modelId="{67D44FD3-2412-493C-BBEC-C4581ADE5BFC}" type="pres">
      <dgm:prSet presAssocID="{88A4866A-E78F-4FF4-ABA6-4763D4F5E534}" presName="horzTwo" presStyleCnt="0"/>
      <dgm:spPr/>
    </dgm:pt>
    <dgm:pt modelId="{6EE3A15A-057E-4CC8-96E6-C2D0707C8E87}" type="pres">
      <dgm:prSet presAssocID="{068F21FA-9FB5-4BA8-B555-9D85559A631C}" presName="vertThree" presStyleCnt="0"/>
      <dgm:spPr/>
    </dgm:pt>
    <dgm:pt modelId="{346197B0-209D-4AAF-A598-D8598D4CCAA1}" type="pres">
      <dgm:prSet presAssocID="{068F21FA-9FB5-4BA8-B555-9D85559A631C}" presName="txThree" presStyleLbl="node3" presStyleIdx="1" presStyleCnt="9">
        <dgm:presLayoutVars>
          <dgm:chPref val="3"/>
        </dgm:presLayoutVars>
      </dgm:prSet>
      <dgm:spPr/>
    </dgm:pt>
    <dgm:pt modelId="{766AD27C-173D-4374-8E7A-80873566C361}" type="pres">
      <dgm:prSet presAssocID="{068F21FA-9FB5-4BA8-B555-9D85559A631C}" presName="parTransThree" presStyleCnt="0"/>
      <dgm:spPr/>
    </dgm:pt>
    <dgm:pt modelId="{4A3625C4-7955-4F07-BA43-FB17AD1B322B}" type="pres">
      <dgm:prSet presAssocID="{068F21FA-9FB5-4BA8-B555-9D85559A631C}" presName="horzThree" presStyleCnt="0"/>
      <dgm:spPr/>
    </dgm:pt>
    <dgm:pt modelId="{F739C842-66EA-4544-8D74-607B0A210E0E}" type="pres">
      <dgm:prSet presAssocID="{4DFF900D-1A8F-4366-B08B-A07F9877F42E}" presName="vertFour" presStyleCnt="0">
        <dgm:presLayoutVars>
          <dgm:chPref val="3"/>
        </dgm:presLayoutVars>
      </dgm:prSet>
      <dgm:spPr/>
    </dgm:pt>
    <dgm:pt modelId="{2B430F94-2B55-4425-B2DF-92C0C6C97049}" type="pres">
      <dgm:prSet presAssocID="{4DFF900D-1A8F-4366-B08B-A07F9877F42E}" presName="txFour" presStyleLbl="node4" presStyleIdx="3" presStyleCnt="34" custScaleY="185106">
        <dgm:presLayoutVars>
          <dgm:chPref val="3"/>
        </dgm:presLayoutVars>
      </dgm:prSet>
      <dgm:spPr/>
    </dgm:pt>
    <dgm:pt modelId="{387B174B-E037-4884-8C83-6E118544800E}" type="pres">
      <dgm:prSet presAssocID="{4DFF900D-1A8F-4366-B08B-A07F9877F42E}" presName="horzFour" presStyleCnt="0"/>
      <dgm:spPr/>
    </dgm:pt>
    <dgm:pt modelId="{400CDC0E-C8E9-4551-A3A6-947EADD3EC80}" type="pres">
      <dgm:prSet presAssocID="{28A866B3-A3E8-4F1A-89C1-6A77C9C1C52A}" presName="sibSpaceFour" presStyleCnt="0"/>
      <dgm:spPr/>
    </dgm:pt>
    <dgm:pt modelId="{8AD78DEB-D452-4926-8061-BD8EEC76D3BC}" type="pres">
      <dgm:prSet presAssocID="{BBB000C2-E680-4454-A020-489434652295}" presName="vertFour" presStyleCnt="0">
        <dgm:presLayoutVars>
          <dgm:chPref val="3"/>
        </dgm:presLayoutVars>
      </dgm:prSet>
      <dgm:spPr/>
    </dgm:pt>
    <dgm:pt modelId="{A5A5B3CC-B4FC-4597-98DA-08B10AA80376}" type="pres">
      <dgm:prSet presAssocID="{BBB000C2-E680-4454-A020-489434652295}" presName="txFour" presStyleLbl="node4" presStyleIdx="4" presStyleCnt="34" custScaleY="185106">
        <dgm:presLayoutVars>
          <dgm:chPref val="3"/>
        </dgm:presLayoutVars>
      </dgm:prSet>
      <dgm:spPr/>
    </dgm:pt>
    <dgm:pt modelId="{03633937-991F-4554-83AF-732FA0B3485C}" type="pres">
      <dgm:prSet presAssocID="{BBB000C2-E680-4454-A020-489434652295}" presName="parTransFour" presStyleCnt="0"/>
      <dgm:spPr/>
    </dgm:pt>
    <dgm:pt modelId="{271A3843-D715-443D-96F4-F60A304C7FF1}" type="pres">
      <dgm:prSet presAssocID="{BBB000C2-E680-4454-A020-489434652295}" presName="horzFour" presStyleCnt="0"/>
      <dgm:spPr/>
    </dgm:pt>
    <dgm:pt modelId="{F4B4E740-121E-433C-B609-67C60726961C}" type="pres">
      <dgm:prSet presAssocID="{1A6D81A4-6C94-4BD2-8A95-D927FEB3E9C5}" presName="vertFour" presStyleCnt="0">
        <dgm:presLayoutVars>
          <dgm:chPref val="3"/>
        </dgm:presLayoutVars>
      </dgm:prSet>
      <dgm:spPr/>
    </dgm:pt>
    <dgm:pt modelId="{013E2496-5FB5-4357-8DBD-D09368D61A23}" type="pres">
      <dgm:prSet presAssocID="{1A6D81A4-6C94-4BD2-8A95-D927FEB3E9C5}" presName="txFour" presStyleLbl="node4" presStyleIdx="5" presStyleCnt="34" custScaleY="185106">
        <dgm:presLayoutVars>
          <dgm:chPref val="3"/>
        </dgm:presLayoutVars>
      </dgm:prSet>
      <dgm:spPr/>
    </dgm:pt>
    <dgm:pt modelId="{73719EA8-D71F-44DC-9D64-69C212321012}" type="pres">
      <dgm:prSet presAssocID="{1A6D81A4-6C94-4BD2-8A95-D927FEB3E9C5}" presName="horzFour" presStyleCnt="0"/>
      <dgm:spPr/>
    </dgm:pt>
    <dgm:pt modelId="{130E2B4D-4DA6-498D-AAD7-8E9754EE0CC1}" type="pres">
      <dgm:prSet presAssocID="{B8AFBFB7-01FE-4AFB-AE60-8A2E87797E64}" presName="sibSpaceFour" presStyleCnt="0"/>
      <dgm:spPr/>
    </dgm:pt>
    <dgm:pt modelId="{FD9E7911-C23A-4C77-9F47-16B8C62A7257}" type="pres">
      <dgm:prSet presAssocID="{3BAC8C93-7BAC-4DAC-9EE8-1EDAC5663550}" presName="vertFour" presStyleCnt="0">
        <dgm:presLayoutVars>
          <dgm:chPref val="3"/>
        </dgm:presLayoutVars>
      </dgm:prSet>
      <dgm:spPr/>
    </dgm:pt>
    <dgm:pt modelId="{D1EC1D68-FCE9-4657-8E8A-FBB6F8CFC668}" type="pres">
      <dgm:prSet presAssocID="{3BAC8C93-7BAC-4DAC-9EE8-1EDAC5663550}" presName="txFour" presStyleLbl="node4" presStyleIdx="6" presStyleCnt="34" custScaleY="185106">
        <dgm:presLayoutVars>
          <dgm:chPref val="3"/>
        </dgm:presLayoutVars>
      </dgm:prSet>
      <dgm:spPr/>
    </dgm:pt>
    <dgm:pt modelId="{318424EC-0E8A-4FB5-9175-23942723E0C3}" type="pres">
      <dgm:prSet presAssocID="{3BAC8C93-7BAC-4DAC-9EE8-1EDAC5663550}" presName="horzFour" presStyleCnt="0"/>
      <dgm:spPr/>
    </dgm:pt>
    <dgm:pt modelId="{AAA0CAE3-15E1-4592-ADC6-2E3C56FDD5F3}" type="pres">
      <dgm:prSet presAssocID="{246A9C38-434F-45D1-BAEA-8DE7E0C008B4}" presName="sibSpaceFour" presStyleCnt="0"/>
      <dgm:spPr/>
    </dgm:pt>
    <dgm:pt modelId="{AA695212-B41D-47DD-9CFC-EF1FFE68B5D5}" type="pres">
      <dgm:prSet presAssocID="{F92BCB3C-63B5-4789-B20D-3556A9579BDE}" presName="vertFour" presStyleCnt="0">
        <dgm:presLayoutVars>
          <dgm:chPref val="3"/>
        </dgm:presLayoutVars>
      </dgm:prSet>
      <dgm:spPr/>
    </dgm:pt>
    <dgm:pt modelId="{3F7B8536-4732-46F4-A2C0-228C1962C0AB}" type="pres">
      <dgm:prSet presAssocID="{F92BCB3C-63B5-4789-B20D-3556A9579BDE}" presName="txFour" presStyleLbl="node4" presStyleIdx="7" presStyleCnt="34" custScaleY="185106">
        <dgm:presLayoutVars>
          <dgm:chPref val="3"/>
        </dgm:presLayoutVars>
      </dgm:prSet>
      <dgm:spPr/>
    </dgm:pt>
    <dgm:pt modelId="{ACD0F4DE-2D42-48ED-9B50-76D68CDD572A}" type="pres">
      <dgm:prSet presAssocID="{F92BCB3C-63B5-4789-B20D-3556A9579BDE}" presName="parTransFour" presStyleCnt="0"/>
      <dgm:spPr/>
    </dgm:pt>
    <dgm:pt modelId="{61F4518D-CFAF-421D-BE58-354EF9221FC6}" type="pres">
      <dgm:prSet presAssocID="{F92BCB3C-63B5-4789-B20D-3556A9579BDE}" presName="horzFour" presStyleCnt="0"/>
      <dgm:spPr/>
    </dgm:pt>
    <dgm:pt modelId="{5E117509-85F7-4904-8C75-B247518CD132}" type="pres">
      <dgm:prSet presAssocID="{E0B1B5CE-E1AC-4193-B0D5-920549962296}" presName="vertFour" presStyleCnt="0">
        <dgm:presLayoutVars>
          <dgm:chPref val="3"/>
        </dgm:presLayoutVars>
      </dgm:prSet>
      <dgm:spPr/>
    </dgm:pt>
    <dgm:pt modelId="{BD9D7440-31D7-4D3B-94A1-E23437947BAB}" type="pres">
      <dgm:prSet presAssocID="{E0B1B5CE-E1AC-4193-B0D5-920549962296}" presName="txFour" presStyleLbl="node4" presStyleIdx="8" presStyleCnt="34" custScaleY="185106">
        <dgm:presLayoutVars>
          <dgm:chPref val="3"/>
        </dgm:presLayoutVars>
      </dgm:prSet>
      <dgm:spPr/>
    </dgm:pt>
    <dgm:pt modelId="{93513E75-E6E6-4E40-AA96-1F469AE6ED0C}" type="pres">
      <dgm:prSet presAssocID="{E0B1B5CE-E1AC-4193-B0D5-920549962296}" presName="horzFour" presStyleCnt="0"/>
      <dgm:spPr/>
    </dgm:pt>
    <dgm:pt modelId="{79C36198-6BDD-4D6A-9552-F7810269DBEE}" type="pres">
      <dgm:prSet presAssocID="{46302CFE-F806-484C-B889-C498BB565F18}" presName="sibSpaceThree" presStyleCnt="0"/>
      <dgm:spPr/>
    </dgm:pt>
    <dgm:pt modelId="{38D74D69-8D82-4FFD-83C4-B5887C88D759}" type="pres">
      <dgm:prSet presAssocID="{23525E1E-A071-4E35-BAED-D3F7C1C00E1B}" presName="vertThree" presStyleCnt="0"/>
      <dgm:spPr/>
    </dgm:pt>
    <dgm:pt modelId="{F5448A77-081E-4CDB-8CA8-504D4A76359D}" type="pres">
      <dgm:prSet presAssocID="{23525E1E-A071-4E35-BAED-D3F7C1C00E1B}" presName="txThree" presStyleLbl="node3" presStyleIdx="2" presStyleCnt="9">
        <dgm:presLayoutVars>
          <dgm:chPref val="3"/>
        </dgm:presLayoutVars>
      </dgm:prSet>
      <dgm:spPr/>
    </dgm:pt>
    <dgm:pt modelId="{CD3A4505-2046-4FC1-9790-E03CF09BAEC3}" type="pres">
      <dgm:prSet presAssocID="{23525E1E-A071-4E35-BAED-D3F7C1C00E1B}" presName="parTransThree" presStyleCnt="0"/>
      <dgm:spPr/>
    </dgm:pt>
    <dgm:pt modelId="{355F27B1-A6A8-4A69-A39B-6A6AA7D0F1E3}" type="pres">
      <dgm:prSet presAssocID="{23525E1E-A071-4E35-BAED-D3F7C1C00E1B}" presName="horzThree" presStyleCnt="0"/>
      <dgm:spPr/>
    </dgm:pt>
    <dgm:pt modelId="{FC956784-362B-4775-9A11-370028574D50}" type="pres">
      <dgm:prSet presAssocID="{644AF9E7-5FF7-4A6D-BC07-879AC9294C94}" presName="vertFour" presStyleCnt="0">
        <dgm:presLayoutVars>
          <dgm:chPref val="3"/>
        </dgm:presLayoutVars>
      </dgm:prSet>
      <dgm:spPr/>
    </dgm:pt>
    <dgm:pt modelId="{5A109F1B-461C-4544-8900-03867B712751}" type="pres">
      <dgm:prSet presAssocID="{644AF9E7-5FF7-4A6D-BC07-879AC9294C94}" presName="txFour" presStyleLbl="node4" presStyleIdx="9" presStyleCnt="34" custScaleY="185106">
        <dgm:presLayoutVars>
          <dgm:chPref val="3"/>
        </dgm:presLayoutVars>
      </dgm:prSet>
      <dgm:spPr/>
    </dgm:pt>
    <dgm:pt modelId="{4EC7C66E-56C5-4F0F-9202-6E578A4A588D}" type="pres">
      <dgm:prSet presAssocID="{644AF9E7-5FF7-4A6D-BC07-879AC9294C94}" presName="horzFour" presStyleCnt="0"/>
      <dgm:spPr/>
    </dgm:pt>
    <dgm:pt modelId="{92385B5A-50B6-45F0-8F99-05D472ABCA0E}" type="pres">
      <dgm:prSet presAssocID="{F6AE365A-631C-4150-83B2-8EAE6BF7C794}" presName="sibSpaceFour" presStyleCnt="0"/>
      <dgm:spPr/>
    </dgm:pt>
    <dgm:pt modelId="{B06F9480-2C2A-4D1D-923D-5CA09871D9B2}" type="pres">
      <dgm:prSet presAssocID="{673EA9FE-D387-4E0E-98E4-5C90188E78DA}" presName="vertFour" presStyleCnt="0">
        <dgm:presLayoutVars>
          <dgm:chPref val="3"/>
        </dgm:presLayoutVars>
      </dgm:prSet>
      <dgm:spPr/>
    </dgm:pt>
    <dgm:pt modelId="{983155C2-6FF3-4133-813E-92391A2AB037}" type="pres">
      <dgm:prSet presAssocID="{673EA9FE-D387-4E0E-98E4-5C90188E78DA}" presName="txFour" presStyleLbl="node4" presStyleIdx="10" presStyleCnt="34" custScaleY="185106">
        <dgm:presLayoutVars>
          <dgm:chPref val="3"/>
        </dgm:presLayoutVars>
      </dgm:prSet>
      <dgm:spPr/>
    </dgm:pt>
    <dgm:pt modelId="{48766A8B-77FD-45CA-B665-5C7E82136138}" type="pres">
      <dgm:prSet presAssocID="{673EA9FE-D387-4E0E-98E4-5C90188E78DA}" presName="horzFour" presStyleCnt="0"/>
      <dgm:spPr/>
    </dgm:pt>
    <dgm:pt modelId="{90999719-F3A4-4AA2-B4CF-86E0D3C3B884}" type="pres">
      <dgm:prSet presAssocID="{79CCC7A1-388F-4065-BC9D-B25C1058FC15}" presName="sibSpaceThree" presStyleCnt="0"/>
      <dgm:spPr/>
    </dgm:pt>
    <dgm:pt modelId="{F02580D2-67D4-47AC-990E-9A39D4143BD6}" type="pres">
      <dgm:prSet presAssocID="{F7258A22-0A9C-4228-830D-2A9686110465}" presName="vertThree" presStyleCnt="0"/>
      <dgm:spPr/>
    </dgm:pt>
    <dgm:pt modelId="{7A8A91CD-72BF-48C8-A37D-9F554F76DA81}" type="pres">
      <dgm:prSet presAssocID="{F7258A22-0A9C-4228-830D-2A9686110465}" presName="txThree" presStyleLbl="node3" presStyleIdx="3" presStyleCnt="9">
        <dgm:presLayoutVars>
          <dgm:chPref val="3"/>
        </dgm:presLayoutVars>
      </dgm:prSet>
      <dgm:spPr/>
    </dgm:pt>
    <dgm:pt modelId="{BD136864-3227-410C-B456-A95897CC3E2F}" type="pres">
      <dgm:prSet presAssocID="{F7258A22-0A9C-4228-830D-2A9686110465}" presName="parTransThree" presStyleCnt="0"/>
      <dgm:spPr/>
    </dgm:pt>
    <dgm:pt modelId="{3645ECDA-7F5B-4FFB-BA2C-F6790DAC1580}" type="pres">
      <dgm:prSet presAssocID="{F7258A22-0A9C-4228-830D-2A9686110465}" presName="horzThree" presStyleCnt="0"/>
      <dgm:spPr/>
    </dgm:pt>
    <dgm:pt modelId="{4E04208B-74CF-4A90-86E5-B062832F1EA2}" type="pres">
      <dgm:prSet presAssocID="{880B0976-0A7A-4EE8-9A78-867B86D94E47}" presName="vertFour" presStyleCnt="0">
        <dgm:presLayoutVars>
          <dgm:chPref val="3"/>
        </dgm:presLayoutVars>
      </dgm:prSet>
      <dgm:spPr/>
    </dgm:pt>
    <dgm:pt modelId="{BEB57C8D-0C0E-4117-BE98-FDC8221C7844}" type="pres">
      <dgm:prSet presAssocID="{880B0976-0A7A-4EE8-9A78-867B86D94E47}" presName="txFour" presStyleLbl="node4" presStyleIdx="11" presStyleCnt="34" custScaleY="138888">
        <dgm:presLayoutVars>
          <dgm:chPref val="3"/>
        </dgm:presLayoutVars>
      </dgm:prSet>
      <dgm:spPr/>
    </dgm:pt>
    <dgm:pt modelId="{FC7B73C3-4086-45BB-8D43-09E79DB12A97}" type="pres">
      <dgm:prSet presAssocID="{880B0976-0A7A-4EE8-9A78-867B86D94E47}" presName="parTransFour" presStyleCnt="0"/>
      <dgm:spPr/>
    </dgm:pt>
    <dgm:pt modelId="{071F5F16-91F9-4ECB-926D-22F91E085B02}" type="pres">
      <dgm:prSet presAssocID="{880B0976-0A7A-4EE8-9A78-867B86D94E47}" presName="horzFour" presStyleCnt="0"/>
      <dgm:spPr/>
    </dgm:pt>
    <dgm:pt modelId="{8809D3D8-31A0-4ACF-B412-581003136150}" type="pres">
      <dgm:prSet presAssocID="{9BCEA612-5484-4858-B8C4-2616ACBB1E9F}" presName="vertFour" presStyleCnt="0">
        <dgm:presLayoutVars>
          <dgm:chPref val="3"/>
        </dgm:presLayoutVars>
      </dgm:prSet>
      <dgm:spPr/>
    </dgm:pt>
    <dgm:pt modelId="{EFC9247E-81E9-4793-B02D-E0EC531E782F}" type="pres">
      <dgm:prSet presAssocID="{9BCEA612-5484-4858-B8C4-2616ACBB1E9F}" presName="txFour" presStyleLbl="node4" presStyleIdx="12" presStyleCnt="34" custScaleY="215077">
        <dgm:presLayoutVars>
          <dgm:chPref val="3"/>
        </dgm:presLayoutVars>
      </dgm:prSet>
      <dgm:spPr/>
    </dgm:pt>
    <dgm:pt modelId="{318C81CD-F383-4A77-89F0-914D42A318AF}" type="pres">
      <dgm:prSet presAssocID="{9BCEA612-5484-4858-B8C4-2616ACBB1E9F}" presName="horzFour" presStyleCnt="0"/>
      <dgm:spPr/>
    </dgm:pt>
    <dgm:pt modelId="{47C04B6A-6E73-4092-BF38-18B9B8D560A9}" type="pres">
      <dgm:prSet presAssocID="{DEDFE865-0355-4A32-8D49-F22BAA2D5D84}" presName="sibSpaceFour" presStyleCnt="0"/>
      <dgm:spPr/>
    </dgm:pt>
    <dgm:pt modelId="{6ED28A19-2764-4ADE-B2B3-FF37D35FB3D3}" type="pres">
      <dgm:prSet presAssocID="{0B78D447-E164-402D-A23A-A25734ECF083}" presName="vertFour" presStyleCnt="0">
        <dgm:presLayoutVars>
          <dgm:chPref val="3"/>
        </dgm:presLayoutVars>
      </dgm:prSet>
      <dgm:spPr/>
    </dgm:pt>
    <dgm:pt modelId="{00C79C9C-97A6-4051-B224-FA44A8E215F9}" type="pres">
      <dgm:prSet presAssocID="{0B78D447-E164-402D-A23A-A25734ECF083}" presName="txFour" presStyleLbl="node4" presStyleIdx="13" presStyleCnt="34" custScaleY="215077">
        <dgm:presLayoutVars>
          <dgm:chPref val="3"/>
        </dgm:presLayoutVars>
      </dgm:prSet>
      <dgm:spPr/>
    </dgm:pt>
    <dgm:pt modelId="{25F5F785-C261-4037-B8A5-124E2D42DD40}" type="pres">
      <dgm:prSet presAssocID="{0B78D447-E164-402D-A23A-A25734ECF083}" presName="horzFour" presStyleCnt="0"/>
      <dgm:spPr/>
    </dgm:pt>
    <dgm:pt modelId="{32578D92-5550-4B66-AECE-32DC23DBB410}" type="pres">
      <dgm:prSet presAssocID="{F5E259E0-E7C6-452F-85DA-0C79F534F979}" presName="sibSpaceFour" presStyleCnt="0"/>
      <dgm:spPr/>
    </dgm:pt>
    <dgm:pt modelId="{E3064B25-AE5E-4E4A-86A2-7D0A6DF77915}" type="pres">
      <dgm:prSet presAssocID="{F29C07BE-1CE7-4E62-B7AE-E408EBF9013F}" presName="vertFour" presStyleCnt="0">
        <dgm:presLayoutVars>
          <dgm:chPref val="3"/>
        </dgm:presLayoutVars>
      </dgm:prSet>
      <dgm:spPr/>
    </dgm:pt>
    <dgm:pt modelId="{A0AFD0E4-6DA8-4438-95A3-EFE57A80D244}" type="pres">
      <dgm:prSet presAssocID="{F29C07BE-1CE7-4E62-B7AE-E408EBF9013F}" presName="txFour" presStyleLbl="node4" presStyleIdx="14" presStyleCnt="34" custScaleY="215077">
        <dgm:presLayoutVars>
          <dgm:chPref val="3"/>
        </dgm:presLayoutVars>
      </dgm:prSet>
      <dgm:spPr/>
    </dgm:pt>
    <dgm:pt modelId="{88B7E0BF-54C1-4AB1-9C56-5E9313070FAC}" type="pres">
      <dgm:prSet presAssocID="{F29C07BE-1CE7-4E62-B7AE-E408EBF9013F}" presName="horzFour" presStyleCnt="0"/>
      <dgm:spPr/>
    </dgm:pt>
    <dgm:pt modelId="{BBEAAA42-5E5D-4365-A839-DFC4B7B03369}" type="pres">
      <dgm:prSet presAssocID="{09F973A5-B3BC-4D77-B12F-A3B9346D1DE9}" presName="sibSpaceFour" presStyleCnt="0"/>
      <dgm:spPr/>
    </dgm:pt>
    <dgm:pt modelId="{CF8A1F89-EF1D-4414-8B50-72E89D781258}" type="pres">
      <dgm:prSet presAssocID="{02F10A33-7474-4537-B836-BA669EA54E5F}" presName="vertFour" presStyleCnt="0">
        <dgm:presLayoutVars>
          <dgm:chPref val="3"/>
        </dgm:presLayoutVars>
      </dgm:prSet>
      <dgm:spPr/>
    </dgm:pt>
    <dgm:pt modelId="{FA38D4E7-BA0B-46C8-994D-E9565382D499}" type="pres">
      <dgm:prSet presAssocID="{02F10A33-7474-4537-B836-BA669EA54E5F}" presName="txFour" presStyleLbl="node4" presStyleIdx="15" presStyleCnt="34" custScaleY="138887">
        <dgm:presLayoutVars>
          <dgm:chPref val="3"/>
        </dgm:presLayoutVars>
      </dgm:prSet>
      <dgm:spPr/>
    </dgm:pt>
    <dgm:pt modelId="{0FC8C793-F7A2-47C4-88BF-3FEFB55F1CF0}" type="pres">
      <dgm:prSet presAssocID="{02F10A33-7474-4537-B836-BA669EA54E5F}" presName="parTransFour" presStyleCnt="0"/>
      <dgm:spPr/>
    </dgm:pt>
    <dgm:pt modelId="{6AC3C27E-5138-484F-888B-98E3D5EE3449}" type="pres">
      <dgm:prSet presAssocID="{02F10A33-7474-4537-B836-BA669EA54E5F}" presName="horzFour" presStyleCnt="0"/>
      <dgm:spPr/>
    </dgm:pt>
    <dgm:pt modelId="{1A0835AB-3D50-4B9A-B7DC-4302CE6B9C63}" type="pres">
      <dgm:prSet presAssocID="{6BF01B2B-733E-4D2B-99FC-C1D91455DBE6}" presName="vertFour" presStyleCnt="0">
        <dgm:presLayoutVars>
          <dgm:chPref val="3"/>
        </dgm:presLayoutVars>
      </dgm:prSet>
      <dgm:spPr/>
    </dgm:pt>
    <dgm:pt modelId="{CDE37B2D-8781-4B0A-A5C6-5F5ECCA7C9D2}" type="pres">
      <dgm:prSet presAssocID="{6BF01B2B-733E-4D2B-99FC-C1D91455DBE6}" presName="txFour" presStyleLbl="node4" presStyleIdx="16" presStyleCnt="34" custScaleY="215356">
        <dgm:presLayoutVars>
          <dgm:chPref val="3"/>
        </dgm:presLayoutVars>
      </dgm:prSet>
      <dgm:spPr/>
    </dgm:pt>
    <dgm:pt modelId="{F0C57DCE-3E50-416A-B679-1329C8D02F7F}" type="pres">
      <dgm:prSet presAssocID="{6BF01B2B-733E-4D2B-99FC-C1D91455DBE6}" presName="horzFour" presStyleCnt="0"/>
      <dgm:spPr/>
    </dgm:pt>
    <dgm:pt modelId="{23600B84-2AC2-4608-8AEF-1A7AF599DE47}" type="pres">
      <dgm:prSet presAssocID="{872CE684-FFD4-4FC8-AF73-99FC22D639E5}" presName="sibSpaceFour" presStyleCnt="0"/>
      <dgm:spPr/>
    </dgm:pt>
    <dgm:pt modelId="{F0557CBE-67FE-431A-8031-0BFCE23FF5E4}" type="pres">
      <dgm:prSet presAssocID="{F6ACB958-624F-411A-AF34-7827F99D71FA}" presName="vertFour" presStyleCnt="0">
        <dgm:presLayoutVars>
          <dgm:chPref val="3"/>
        </dgm:presLayoutVars>
      </dgm:prSet>
      <dgm:spPr/>
    </dgm:pt>
    <dgm:pt modelId="{C1B48C8C-2D2E-494C-8286-9EE10765CFB6}" type="pres">
      <dgm:prSet presAssocID="{F6ACB958-624F-411A-AF34-7827F99D71FA}" presName="txFour" presStyleLbl="node4" presStyleIdx="17" presStyleCnt="34" custScaleY="215356">
        <dgm:presLayoutVars>
          <dgm:chPref val="3"/>
        </dgm:presLayoutVars>
      </dgm:prSet>
      <dgm:spPr/>
    </dgm:pt>
    <dgm:pt modelId="{B2C2BBDA-8694-4A3F-A7F5-E0AF9CAC42C7}" type="pres">
      <dgm:prSet presAssocID="{F6ACB958-624F-411A-AF34-7827F99D71FA}" presName="horzFour" presStyleCnt="0"/>
      <dgm:spPr/>
    </dgm:pt>
    <dgm:pt modelId="{C59F8683-BA9C-451E-AF88-47771D871450}" type="pres">
      <dgm:prSet presAssocID="{B04C58F8-92AD-4EEF-916D-FADD1DC8A8ED}" presName="sibSpaceFour" presStyleCnt="0"/>
      <dgm:spPr/>
    </dgm:pt>
    <dgm:pt modelId="{BB859EA4-F12F-4965-B812-BE38A8BF732D}" type="pres">
      <dgm:prSet presAssocID="{0628835A-9B86-4571-B2DE-F955165AA425}" presName="vertFour" presStyleCnt="0">
        <dgm:presLayoutVars>
          <dgm:chPref val="3"/>
        </dgm:presLayoutVars>
      </dgm:prSet>
      <dgm:spPr/>
    </dgm:pt>
    <dgm:pt modelId="{2435A1E7-2A15-4F5B-9502-5F7A888D7390}" type="pres">
      <dgm:prSet presAssocID="{0628835A-9B86-4571-B2DE-F955165AA425}" presName="txFour" presStyleLbl="node4" presStyleIdx="18" presStyleCnt="34" custScaleY="215356">
        <dgm:presLayoutVars>
          <dgm:chPref val="3"/>
        </dgm:presLayoutVars>
      </dgm:prSet>
      <dgm:spPr/>
    </dgm:pt>
    <dgm:pt modelId="{DF90C12A-A480-432F-A026-EA7A1049C0A1}" type="pres">
      <dgm:prSet presAssocID="{0628835A-9B86-4571-B2DE-F955165AA425}" presName="parTransFour" presStyleCnt="0"/>
      <dgm:spPr/>
    </dgm:pt>
    <dgm:pt modelId="{BA3B6419-D78E-4979-BB32-BF5CE234DE96}" type="pres">
      <dgm:prSet presAssocID="{0628835A-9B86-4571-B2DE-F955165AA425}" presName="horzFour" presStyleCnt="0"/>
      <dgm:spPr/>
    </dgm:pt>
    <dgm:pt modelId="{1094E896-D274-48B1-AD25-B692AF6B3147}" type="pres">
      <dgm:prSet presAssocID="{B06FC7CA-5BEF-4BDF-B2A3-CF21BA78D13F}" presName="vertFour" presStyleCnt="0">
        <dgm:presLayoutVars>
          <dgm:chPref val="3"/>
        </dgm:presLayoutVars>
      </dgm:prSet>
      <dgm:spPr/>
    </dgm:pt>
    <dgm:pt modelId="{F699FC6A-EB4A-4943-8FD7-BD662D0D6402}" type="pres">
      <dgm:prSet presAssocID="{B06FC7CA-5BEF-4BDF-B2A3-CF21BA78D13F}" presName="txFour" presStyleLbl="node4" presStyleIdx="19" presStyleCnt="34" custScaleY="215077">
        <dgm:presLayoutVars>
          <dgm:chPref val="3"/>
        </dgm:presLayoutVars>
      </dgm:prSet>
      <dgm:spPr/>
    </dgm:pt>
    <dgm:pt modelId="{ACC8F858-FC9F-4F40-91BB-A144E3C1D2B9}" type="pres">
      <dgm:prSet presAssocID="{B06FC7CA-5BEF-4BDF-B2A3-CF21BA78D13F}" presName="horzFour" presStyleCnt="0"/>
      <dgm:spPr/>
    </dgm:pt>
    <dgm:pt modelId="{5A4A790C-CA1E-408A-A121-8DD5DEF25335}" type="pres">
      <dgm:prSet presAssocID="{ACBF1B0E-9AE0-4C9C-8053-14AF36AD6189}" presName="sibSpaceFour" presStyleCnt="0"/>
      <dgm:spPr/>
    </dgm:pt>
    <dgm:pt modelId="{AFAA5518-3451-4FCD-9C7F-253483F852CD}" type="pres">
      <dgm:prSet presAssocID="{DCE8B3E2-A9F8-4A9E-A2A5-72012D247812}" presName="vertFour" presStyleCnt="0">
        <dgm:presLayoutVars>
          <dgm:chPref val="3"/>
        </dgm:presLayoutVars>
      </dgm:prSet>
      <dgm:spPr/>
    </dgm:pt>
    <dgm:pt modelId="{854ABDDE-7DED-4B94-985F-05A2588AD5CF}" type="pres">
      <dgm:prSet presAssocID="{DCE8B3E2-A9F8-4A9E-A2A5-72012D247812}" presName="txFour" presStyleLbl="node4" presStyleIdx="20" presStyleCnt="34" custScaleY="138888">
        <dgm:presLayoutVars>
          <dgm:chPref val="3"/>
        </dgm:presLayoutVars>
      </dgm:prSet>
      <dgm:spPr/>
    </dgm:pt>
    <dgm:pt modelId="{C14CBCA6-F256-4E6D-84DC-789745FA8E32}" type="pres">
      <dgm:prSet presAssocID="{DCE8B3E2-A9F8-4A9E-A2A5-72012D247812}" presName="parTransFour" presStyleCnt="0"/>
      <dgm:spPr/>
    </dgm:pt>
    <dgm:pt modelId="{0D880F59-21E6-4788-8A07-8462E1DA696D}" type="pres">
      <dgm:prSet presAssocID="{DCE8B3E2-A9F8-4A9E-A2A5-72012D247812}" presName="horzFour" presStyleCnt="0"/>
      <dgm:spPr/>
    </dgm:pt>
    <dgm:pt modelId="{F079507F-78F1-427B-AF7F-C015CC2DD15A}" type="pres">
      <dgm:prSet presAssocID="{190193BA-C995-4871-B2CD-DB11A90C9161}" presName="vertFour" presStyleCnt="0">
        <dgm:presLayoutVars>
          <dgm:chPref val="3"/>
        </dgm:presLayoutVars>
      </dgm:prSet>
      <dgm:spPr/>
    </dgm:pt>
    <dgm:pt modelId="{BFB37AE3-F40F-4B30-8F60-5D38D50BE8A8}" type="pres">
      <dgm:prSet presAssocID="{190193BA-C995-4871-B2CD-DB11A90C9161}" presName="txFour" presStyleLbl="node4" presStyleIdx="21" presStyleCnt="34" custScaleY="208331">
        <dgm:presLayoutVars>
          <dgm:chPref val="3"/>
        </dgm:presLayoutVars>
      </dgm:prSet>
      <dgm:spPr/>
    </dgm:pt>
    <dgm:pt modelId="{5A25C16F-C22C-4F1F-B70C-5E102B642C0A}" type="pres">
      <dgm:prSet presAssocID="{190193BA-C995-4871-B2CD-DB11A90C9161}" presName="horzFour" presStyleCnt="0"/>
      <dgm:spPr/>
    </dgm:pt>
    <dgm:pt modelId="{5B483C56-3BFB-45AE-98DB-B4A0FB3C72F8}" type="pres">
      <dgm:prSet presAssocID="{978B3869-C62B-421A-B924-53E036962593}" presName="sibSpaceFour" presStyleCnt="0"/>
      <dgm:spPr/>
    </dgm:pt>
    <dgm:pt modelId="{158C772F-8AB8-42FA-B841-51DA06AFB01F}" type="pres">
      <dgm:prSet presAssocID="{0BB2DF39-9609-464D-A7E9-02746D7718E7}" presName="vertFour" presStyleCnt="0">
        <dgm:presLayoutVars>
          <dgm:chPref val="3"/>
        </dgm:presLayoutVars>
      </dgm:prSet>
      <dgm:spPr/>
    </dgm:pt>
    <dgm:pt modelId="{3D004583-1736-4D6D-A47B-494397480AF9}" type="pres">
      <dgm:prSet presAssocID="{0BB2DF39-9609-464D-A7E9-02746D7718E7}" presName="txFour" presStyleLbl="node4" presStyleIdx="22" presStyleCnt="34" custScaleY="208331">
        <dgm:presLayoutVars>
          <dgm:chPref val="3"/>
        </dgm:presLayoutVars>
      </dgm:prSet>
      <dgm:spPr/>
    </dgm:pt>
    <dgm:pt modelId="{B6A82C07-812B-4586-82AE-DACDA8B4F31F}" type="pres">
      <dgm:prSet presAssocID="{0BB2DF39-9609-464D-A7E9-02746D7718E7}" presName="horzFour" presStyleCnt="0"/>
      <dgm:spPr/>
    </dgm:pt>
    <dgm:pt modelId="{630CEC28-6052-4A94-BA44-6785233D5F7F}" type="pres">
      <dgm:prSet presAssocID="{9A9353BC-F67C-4CFE-9196-620DE9647382}" presName="sibSpaceThree" presStyleCnt="0"/>
      <dgm:spPr/>
    </dgm:pt>
    <dgm:pt modelId="{277BD360-D444-41C6-81BF-770BCD1FA544}" type="pres">
      <dgm:prSet presAssocID="{2CF8F95F-8955-49A3-BAE4-AB48B02326BB}" presName="vertThree" presStyleCnt="0"/>
      <dgm:spPr/>
    </dgm:pt>
    <dgm:pt modelId="{ACDCEF6A-2470-4199-92B3-8FCCB4BE1046}" type="pres">
      <dgm:prSet presAssocID="{2CF8F95F-8955-49A3-BAE4-AB48B02326BB}" presName="txThree" presStyleLbl="node3" presStyleIdx="4" presStyleCnt="9">
        <dgm:presLayoutVars>
          <dgm:chPref val="3"/>
        </dgm:presLayoutVars>
      </dgm:prSet>
      <dgm:spPr/>
    </dgm:pt>
    <dgm:pt modelId="{8DEFC4ED-5242-4F34-8C4C-2DA1F3715F83}" type="pres">
      <dgm:prSet presAssocID="{2CF8F95F-8955-49A3-BAE4-AB48B02326BB}" presName="parTransThree" presStyleCnt="0"/>
      <dgm:spPr/>
    </dgm:pt>
    <dgm:pt modelId="{04EC6D84-2ED4-432E-9273-0AE420C3CC38}" type="pres">
      <dgm:prSet presAssocID="{2CF8F95F-8955-49A3-BAE4-AB48B02326BB}" presName="horzThree" presStyleCnt="0"/>
      <dgm:spPr/>
    </dgm:pt>
    <dgm:pt modelId="{2B83B7AE-4CFB-4854-A78D-D1E32AF770FC}" type="pres">
      <dgm:prSet presAssocID="{320A25AB-3EAD-475E-8268-DB4CD2DAC70A}" presName="vertFour" presStyleCnt="0">
        <dgm:presLayoutVars>
          <dgm:chPref val="3"/>
        </dgm:presLayoutVars>
      </dgm:prSet>
      <dgm:spPr/>
    </dgm:pt>
    <dgm:pt modelId="{58251541-AEC5-47C9-9645-B93B8F0ADF0E}" type="pres">
      <dgm:prSet presAssocID="{320A25AB-3EAD-475E-8268-DB4CD2DAC70A}" presName="txFour" presStyleLbl="node4" presStyleIdx="23" presStyleCnt="34" custScaleY="185106">
        <dgm:presLayoutVars>
          <dgm:chPref val="3"/>
        </dgm:presLayoutVars>
      </dgm:prSet>
      <dgm:spPr/>
    </dgm:pt>
    <dgm:pt modelId="{2B64C94B-B99E-4897-B965-487C2030435A}" type="pres">
      <dgm:prSet presAssocID="{320A25AB-3EAD-475E-8268-DB4CD2DAC70A}" presName="horzFour" presStyleCnt="0"/>
      <dgm:spPr/>
    </dgm:pt>
    <dgm:pt modelId="{B8C3AD17-8865-4B8E-81D0-0F5DC16633B2}" type="pres">
      <dgm:prSet presAssocID="{1ACA1802-A4D6-481A-8415-19B9F4061675}" presName="sibSpaceFour" presStyleCnt="0"/>
      <dgm:spPr/>
    </dgm:pt>
    <dgm:pt modelId="{3EED2260-1A83-4338-AD32-89441AA50577}" type="pres">
      <dgm:prSet presAssocID="{B5D44C52-F9FD-4DA0-9C9E-3C1E461108AD}" presName="vertFour" presStyleCnt="0">
        <dgm:presLayoutVars>
          <dgm:chPref val="3"/>
        </dgm:presLayoutVars>
      </dgm:prSet>
      <dgm:spPr/>
    </dgm:pt>
    <dgm:pt modelId="{B7EE3673-30D9-4BC2-99A0-9359AF7DC458}" type="pres">
      <dgm:prSet presAssocID="{B5D44C52-F9FD-4DA0-9C9E-3C1E461108AD}" presName="txFour" presStyleLbl="node4" presStyleIdx="24" presStyleCnt="34" custScaleY="185106">
        <dgm:presLayoutVars>
          <dgm:chPref val="3"/>
        </dgm:presLayoutVars>
      </dgm:prSet>
      <dgm:spPr/>
    </dgm:pt>
    <dgm:pt modelId="{137C508B-96F5-4301-82CA-44BB6EDAD658}" type="pres">
      <dgm:prSet presAssocID="{B5D44C52-F9FD-4DA0-9C9E-3C1E461108AD}" presName="horzFour" presStyleCnt="0"/>
      <dgm:spPr/>
    </dgm:pt>
    <dgm:pt modelId="{8241CE38-F1A4-4A0A-8136-D50CBB01E135}" type="pres">
      <dgm:prSet presAssocID="{62CD0ABC-7DFD-47AC-AF2D-65FF248A2D5F}" presName="sibSpaceTwo" presStyleCnt="0"/>
      <dgm:spPr/>
    </dgm:pt>
    <dgm:pt modelId="{5D1E5659-A04E-4E2C-8EEA-36C0911EE0D8}" type="pres">
      <dgm:prSet presAssocID="{0EEFC4B2-1609-437F-A030-B8A56119CFA6}" presName="vertTwo" presStyleCnt="0"/>
      <dgm:spPr/>
    </dgm:pt>
    <dgm:pt modelId="{CD6CA4BD-14CC-47D3-B414-63600047E380}" type="pres">
      <dgm:prSet presAssocID="{0EEFC4B2-1609-437F-A030-B8A56119CFA6}" presName="txTwo" presStyleLbl="node2" presStyleIdx="2" presStyleCnt="4">
        <dgm:presLayoutVars>
          <dgm:chPref val="3"/>
        </dgm:presLayoutVars>
      </dgm:prSet>
      <dgm:spPr/>
    </dgm:pt>
    <dgm:pt modelId="{A6DE7E54-9325-4877-BA03-C3E8EB78151C}" type="pres">
      <dgm:prSet presAssocID="{0EEFC4B2-1609-437F-A030-B8A56119CFA6}" presName="parTransTwo" presStyleCnt="0"/>
      <dgm:spPr/>
    </dgm:pt>
    <dgm:pt modelId="{2117C1F1-8199-4987-814B-FF3FA0DE58A3}" type="pres">
      <dgm:prSet presAssocID="{0EEFC4B2-1609-437F-A030-B8A56119CFA6}" presName="horzTwo" presStyleCnt="0"/>
      <dgm:spPr/>
    </dgm:pt>
    <dgm:pt modelId="{94BA703A-FE9B-4163-BD40-54623D000987}" type="pres">
      <dgm:prSet presAssocID="{067D064B-D803-456D-A1D2-49403DB83B4C}" presName="vertThree" presStyleCnt="0"/>
      <dgm:spPr/>
    </dgm:pt>
    <dgm:pt modelId="{CD1E6400-815A-4DCF-BBDF-A7D75CE39DD9}" type="pres">
      <dgm:prSet presAssocID="{067D064B-D803-456D-A1D2-49403DB83B4C}" presName="txThree" presStyleLbl="node3" presStyleIdx="5" presStyleCnt="9">
        <dgm:presLayoutVars>
          <dgm:chPref val="3"/>
        </dgm:presLayoutVars>
      </dgm:prSet>
      <dgm:spPr/>
    </dgm:pt>
    <dgm:pt modelId="{C4B6420A-8D75-4DC4-9B11-1F5E6E8791D0}" type="pres">
      <dgm:prSet presAssocID="{067D064B-D803-456D-A1D2-49403DB83B4C}" presName="parTransThree" presStyleCnt="0"/>
      <dgm:spPr/>
    </dgm:pt>
    <dgm:pt modelId="{14A90B48-E701-40C5-86F2-4F9DDF7EB413}" type="pres">
      <dgm:prSet presAssocID="{067D064B-D803-456D-A1D2-49403DB83B4C}" presName="horzThree" presStyleCnt="0"/>
      <dgm:spPr/>
    </dgm:pt>
    <dgm:pt modelId="{2BB1E385-BD41-4E38-9487-30DFD1095C24}" type="pres">
      <dgm:prSet presAssocID="{94B290C1-6AF0-49E9-9378-524A529F3CFB}" presName="vertFour" presStyleCnt="0">
        <dgm:presLayoutVars>
          <dgm:chPref val="3"/>
        </dgm:presLayoutVars>
      </dgm:prSet>
      <dgm:spPr/>
    </dgm:pt>
    <dgm:pt modelId="{BFC05135-CA9C-4428-B82C-5F2687A396A8}" type="pres">
      <dgm:prSet presAssocID="{94B290C1-6AF0-49E9-9378-524A529F3CFB}" presName="txFour" presStyleLbl="node4" presStyleIdx="25" presStyleCnt="34" custScaleY="185106">
        <dgm:presLayoutVars>
          <dgm:chPref val="3"/>
        </dgm:presLayoutVars>
      </dgm:prSet>
      <dgm:spPr/>
    </dgm:pt>
    <dgm:pt modelId="{06891C00-1AD2-461E-96B9-2773A64D9470}" type="pres">
      <dgm:prSet presAssocID="{94B290C1-6AF0-49E9-9378-524A529F3CFB}" presName="horzFour" presStyleCnt="0"/>
      <dgm:spPr/>
    </dgm:pt>
    <dgm:pt modelId="{F4DCF29E-0DFE-41D6-B058-5FE6B87A6DAD}" type="pres">
      <dgm:prSet presAssocID="{D4AB37F0-8705-45B5-A583-F967428E2178}" presName="sibSpaceFour" presStyleCnt="0"/>
      <dgm:spPr/>
    </dgm:pt>
    <dgm:pt modelId="{14EA0762-09D1-4F92-BDC2-3EAB9F88DD2A}" type="pres">
      <dgm:prSet presAssocID="{C19D7AE1-68FA-4736-A0C5-5CCC8A30E417}" presName="vertFour" presStyleCnt="0">
        <dgm:presLayoutVars>
          <dgm:chPref val="3"/>
        </dgm:presLayoutVars>
      </dgm:prSet>
      <dgm:spPr/>
    </dgm:pt>
    <dgm:pt modelId="{05FF8C58-C3CE-4152-8BA3-279B84150A3C}" type="pres">
      <dgm:prSet presAssocID="{C19D7AE1-68FA-4736-A0C5-5CCC8A30E417}" presName="txFour" presStyleLbl="node4" presStyleIdx="26" presStyleCnt="34" custScaleY="185106">
        <dgm:presLayoutVars>
          <dgm:chPref val="3"/>
        </dgm:presLayoutVars>
      </dgm:prSet>
      <dgm:spPr/>
    </dgm:pt>
    <dgm:pt modelId="{67CAEFBE-AD17-4BFC-ABB0-F755F464FC2C}" type="pres">
      <dgm:prSet presAssocID="{C19D7AE1-68FA-4736-A0C5-5CCC8A30E417}" presName="horzFour" presStyleCnt="0"/>
      <dgm:spPr/>
    </dgm:pt>
    <dgm:pt modelId="{D80DC36B-AE8C-4DA3-951A-4E044BC02313}" type="pres">
      <dgm:prSet presAssocID="{6BCE4E05-F573-4679-B7E4-F212931219A7}" presName="sibSpaceFour" presStyleCnt="0"/>
      <dgm:spPr/>
    </dgm:pt>
    <dgm:pt modelId="{13E71D89-D02B-41E7-8225-964BFBB33BCF}" type="pres">
      <dgm:prSet presAssocID="{5C7B3BFA-D599-4F9A-8DE0-8FD2D151CCF8}" presName="vertFour" presStyleCnt="0">
        <dgm:presLayoutVars>
          <dgm:chPref val="3"/>
        </dgm:presLayoutVars>
      </dgm:prSet>
      <dgm:spPr/>
    </dgm:pt>
    <dgm:pt modelId="{EAD8BEC8-963C-4C01-962A-D61AE850D234}" type="pres">
      <dgm:prSet presAssocID="{5C7B3BFA-D599-4F9A-8DE0-8FD2D151CCF8}" presName="txFour" presStyleLbl="node4" presStyleIdx="27" presStyleCnt="34" custScaleY="185106">
        <dgm:presLayoutVars>
          <dgm:chPref val="3"/>
        </dgm:presLayoutVars>
      </dgm:prSet>
      <dgm:spPr/>
    </dgm:pt>
    <dgm:pt modelId="{4062F502-D01F-49A1-B475-25C3F99449A1}" type="pres">
      <dgm:prSet presAssocID="{5C7B3BFA-D599-4F9A-8DE0-8FD2D151CCF8}" presName="horzFour" presStyleCnt="0"/>
      <dgm:spPr/>
    </dgm:pt>
    <dgm:pt modelId="{8661F6B2-88D1-4D60-9EB5-648B6A732CEA}" type="pres">
      <dgm:prSet presAssocID="{7684DA62-9238-4285-8522-58D05B9A8304}" presName="sibSpaceThree" presStyleCnt="0"/>
      <dgm:spPr/>
    </dgm:pt>
    <dgm:pt modelId="{6D01E356-7D2C-49EA-A07E-F4C080AF8B1A}" type="pres">
      <dgm:prSet presAssocID="{3E876813-C7EA-4F0B-B1E6-5D9190C1A2C2}" presName="vertThree" presStyleCnt="0"/>
      <dgm:spPr/>
    </dgm:pt>
    <dgm:pt modelId="{577D8D85-B0CC-4091-A13F-16DFE1E5EEB9}" type="pres">
      <dgm:prSet presAssocID="{3E876813-C7EA-4F0B-B1E6-5D9190C1A2C2}" presName="txThree" presStyleLbl="node3" presStyleIdx="6" presStyleCnt="9">
        <dgm:presLayoutVars>
          <dgm:chPref val="3"/>
        </dgm:presLayoutVars>
      </dgm:prSet>
      <dgm:spPr/>
    </dgm:pt>
    <dgm:pt modelId="{67B23F37-074C-4DAB-B241-E64C53B445B1}" type="pres">
      <dgm:prSet presAssocID="{3E876813-C7EA-4F0B-B1E6-5D9190C1A2C2}" presName="parTransThree" presStyleCnt="0"/>
      <dgm:spPr/>
    </dgm:pt>
    <dgm:pt modelId="{39C27A00-285F-4E75-A9E4-D0ACE5730D6B}" type="pres">
      <dgm:prSet presAssocID="{3E876813-C7EA-4F0B-B1E6-5D9190C1A2C2}" presName="horzThree" presStyleCnt="0"/>
      <dgm:spPr/>
    </dgm:pt>
    <dgm:pt modelId="{C3974183-FF70-410B-9367-A696E0956F78}" type="pres">
      <dgm:prSet presAssocID="{223BA628-13A8-41E2-8103-9570A53633A0}" presName="vertFour" presStyleCnt="0">
        <dgm:presLayoutVars>
          <dgm:chPref val="3"/>
        </dgm:presLayoutVars>
      </dgm:prSet>
      <dgm:spPr/>
    </dgm:pt>
    <dgm:pt modelId="{2FE8E4CF-D5AC-4889-8130-C03467745678}" type="pres">
      <dgm:prSet presAssocID="{223BA628-13A8-41E2-8103-9570A53633A0}" presName="txFour" presStyleLbl="node4" presStyleIdx="28" presStyleCnt="34" custScaleY="185106">
        <dgm:presLayoutVars>
          <dgm:chPref val="3"/>
        </dgm:presLayoutVars>
      </dgm:prSet>
      <dgm:spPr/>
    </dgm:pt>
    <dgm:pt modelId="{48AAF0FC-2FB2-42DA-83FB-4A339C5A2B17}" type="pres">
      <dgm:prSet presAssocID="{223BA628-13A8-41E2-8103-9570A53633A0}" presName="horzFour" presStyleCnt="0"/>
      <dgm:spPr/>
    </dgm:pt>
    <dgm:pt modelId="{7E7308CA-2EC4-488A-BFAB-971617FE44AB}" type="pres">
      <dgm:prSet presAssocID="{A033B1B5-EACF-4927-A137-9283F5B29B36}" presName="sibSpaceFour" presStyleCnt="0"/>
      <dgm:spPr/>
    </dgm:pt>
    <dgm:pt modelId="{CC51DDFE-CC61-4F29-A6D4-1884A41029B3}" type="pres">
      <dgm:prSet presAssocID="{6033E98A-920C-4C20-A95E-A4093707C23F}" presName="vertFour" presStyleCnt="0">
        <dgm:presLayoutVars>
          <dgm:chPref val="3"/>
        </dgm:presLayoutVars>
      </dgm:prSet>
      <dgm:spPr/>
    </dgm:pt>
    <dgm:pt modelId="{72D09CDD-E8B1-4740-A642-FC4245C4465F}" type="pres">
      <dgm:prSet presAssocID="{6033E98A-920C-4C20-A95E-A4093707C23F}" presName="txFour" presStyleLbl="node4" presStyleIdx="29" presStyleCnt="34" custScaleY="185106">
        <dgm:presLayoutVars>
          <dgm:chPref val="3"/>
        </dgm:presLayoutVars>
      </dgm:prSet>
      <dgm:spPr/>
    </dgm:pt>
    <dgm:pt modelId="{B20DDCBD-07B7-4A60-8138-7ED6ED82830B}" type="pres">
      <dgm:prSet presAssocID="{6033E98A-920C-4C20-A95E-A4093707C23F}" presName="horzFour" presStyleCnt="0"/>
      <dgm:spPr/>
    </dgm:pt>
    <dgm:pt modelId="{DE65EF46-865A-413D-810F-5D0C56D90888}" type="pres">
      <dgm:prSet presAssocID="{E9566307-0757-4EDD-8ED6-9208AD58CE06}" presName="sibSpaceFour" presStyleCnt="0"/>
      <dgm:spPr/>
    </dgm:pt>
    <dgm:pt modelId="{04E31BD5-0897-4E10-83EF-B42F3DD15C97}" type="pres">
      <dgm:prSet presAssocID="{DFAEB41F-90BE-4083-90F4-C283D2FD0061}" presName="vertFour" presStyleCnt="0">
        <dgm:presLayoutVars>
          <dgm:chPref val="3"/>
        </dgm:presLayoutVars>
      </dgm:prSet>
      <dgm:spPr/>
    </dgm:pt>
    <dgm:pt modelId="{E4707CA1-C609-451C-9BED-3288A4A8898C}" type="pres">
      <dgm:prSet presAssocID="{DFAEB41F-90BE-4083-90F4-C283D2FD0061}" presName="txFour" presStyleLbl="node4" presStyleIdx="30" presStyleCnt="34" custScaleY="185106">
        <dgm:presLayoutVars>
          <dgm:chPref val="3"/>
        </dgm:presLayoutVars>
      </dgm:prSet>
      <dgm:spPr/>
    </dgm:pt>
    <dgm:pt modelId="{4913DABE-A6F8-4BDB-A318-EE341AF14196}" type="pres">
      <dgm:prSet presAssocID="{DFAEB41F-90BE-4083-90F4-C283D2FD0061}" presName="horzFour" presStyleCnt="0"/>
      <dgm:spPr/>
    </dgm:pt>
    <dgm:pt modelId="{606D4FE5-7825-4E4B-BB69-B85AFA76E12B}" type="pres">
      <dgm:prSet presAssocID="{CFB744A6-8FB4-4113-B229-8B480541DE62}" presName="sibSpaceFour" presStyleCnt="0"/>
      <dgm:spPr/>
    </dgm:pt>
    <dgm:pt modelId="{EAEDA65E-9B6D-424E-AF8F-54DC487ACB97}" type="pres">
      <dgm:prSet presAssocID="{0F7ADD74-720D-4DF5-B588-770986F4E937}" presName="vertFour" presStyleCnt="0">
        <dgm:presLayoutVars>
          <dgm:chPref val="3"/>
        </dgm:presLayoutVars>
      </dgm:prSet>
      <dgm:spPr/>
    </dgm:pt>
    <dgm:pt modelId="{DE5C82FA-A457-476A-A3B1-7AAB75B567CF}" type="pres">
      <dgm:prSet presAssocID="{0F7ADD74-720D-4DF5-B588-770986F4E937}" presName="txFour" presStyleLbl="node4" presStyleIdx="31" presStyleCnt="34" custScaleY="185106">
        <dgm:presLayoutVars>
          <dgm:chPref val="3"/>
        </dgm:presLayoutVars>
      </dgm:prSet>
      <dgm:spPr/>
    </dgm:pt>
    <dgm:pt modelId="{A48ECD06-ED4B-4B02-AD97-AB45FE27A21A}" type="pres">
      <dgm:prSet presAssocID="{0F7ADD74-720D-4DF5-B588-770986F4E937}" presName="horzFour" presStyleCnt="0"/>
      <dgm:spPr/>
    </dgm:pt>
    <dgm:pt modelId="{159E211B-4E35-4E66-BE8A-4C700E5B9CBD}" type="pres">
      <dgm:prSet presAssocID="{D268D179-6FE9-4A05-8385-A73F27E9FE69}" presName="sibSpaceThree" presStyleCnt="0"/>
      <dgm:spPr/>
    </dgm:pt>
    <dgm:pt modelId="{9A91645D-897A-4605-B55E-BD3D8ACED0FB}" type="pres">
      <dgm:prSet presAssocID="{ACD40C07-C906-4598-A341-792ECB530F00}" presName="vertThree" presStyleCnt="0"/>
      <dgm:spPr/>
    </dgm:pt>
    <dgm:pt modelId="{38D32C5F-92CE-4BB7-8D9E-E7BA08552DC7}" type="pres">
      <dgm:prSet presAssocID="{ACD40C07-C906-4598-A341-792ECB530F00}" presName="txThree" presStyleLbl="node3" presStyleIdx="7" presStyleCnt="9" custScaleY="99957">
        <dgm:presLayoutVars>
          <dgm:chPref val="3"/>
        </dgm:presLayoutVars>
      </dgm:prSet>
      <dgm:spPr/>
    </dgm:pt>
    <dgm:pt modelId="{01487E07-19F9-433E-8D3E-FC3D805C31FC}" type="pres">
      <dgm:prSet presAssocID="{ACD40C07-C906-4598-A341-792ECB530F00}" presName="parTransThree" presStyleCnt="0"/>
      <dgm:spPr/>
    </dgm:pt>
    <dgm:pt modelId="{8448B6D6-4FBE-4E33-A350-F86F5DEE3CE2}" type="pres">
      <dgm:prSet presAssocID="{ACD40C07-C906-4598-A341-792ECB530F00}" presName="horzThree" presStyleCnt="0"/>
      <dgm:spPr/>
    </dgm:pt>
    <dgm:pt modelId="{34951DCD-0978-4B0D-8A3B-7506701D0D47}" type="pres">
      <dgm:prSet presAssocID="{B446A9E0-F6C4-43CD-AC0D-E78D77745247}" presName="vertFour" presStyleCnt="0">
        <dgm:presLayoutVars>
          <dgm:chPref val="3"/>
        </dgm:presLayoutVars>
      </dgm:prSet>
      <dgm:spPr/>
    </dgm:pt>
    <dgm:pt modelId="{6F59982F-9652-499F-9B16-0FD24152F6F1}" type="pres">
      <dgm:prSet presAssocID="{B446A9E0-F6C4-43CD-AC0D-E78D77745247}" presName="txFour" presStyleLbl="node4" presStyleIdx="32" presStyleCnt="34" custScaleY="185106">
        <dgm:presLayoutVars>
          <dgm:chPref val="3"/>
        </dgm:presLayoutVars>
      </dgm:prSet>
      <dgm:spPr/>
    </dgm:pt>
    <dgm:pt modelId="{0286BD89-0BFB-49FD-A7CD-0A8F056B5627}" type="pres">
      <dgm:prSet presAssocID="{B446A9E0-F6C4-43CD-AC0D-E78D77745247}" presName="horzFour" presStyleCnt="0"/>
      <dgm:spPr/>
    </dgm:pt>
    <dgm:pt modelId="{5DA7BD4D-2EEE-48F2-8C5C-4E17B72390DB}" type="pres">
      <dgm:prSet presAssocID="{F9C7ABBB-54E1-43F7-B52C-2C1C6F82A85C}" presName="sibSpaceFour" presStyleCnt="0"/>
      <dgm:spPr/>
    </dgm:pt>
    <dgm:pt modelId="{C2217D2A-2E1C-4328-A23F-85425A579D5D}" type="pres">
      <dgm:prSet presAssocID="{7BC853AD-B543-4172-BD7B-21AC2BA69239}" presName="vertFour" presStyleCnt="0">
        <dgm:presLayoutVars>
          <dgm:chPref val="3"/>
        </dgm:presLayoutVars>
      </dgm:prSet>
      <dgm:spPr/>
    </dgm:pt>
    <dgm:pt modelId="{A39D8E61-DA96-4122-9DD6-BAB4E462EE65}" type="pres">
      <dgm:prSet presAssocID="{7BC853AD-B543-4172-BD7B-21AC2BA69239}" presName="txFour" presStyleLbl="node4" presStyleIdx="33" presStyleCnt="34" custScaleY="185106">
        <dgm:presLayoutVars>
          <dgm:chPref val="3"/>
        </dgm:presLayoutVars>
      </dgm:prSet>
      <dgm:spPr/>
    </dgm:pt>
    <dgm:pt modelId="{CF82BF41-57AF-477A-8CC6-04697FE0789F}" type="pres">
      <dgm:prSet presAssocID="{7BC853AD-B543-4172-BD7B-21AC2BA69239}" presName="horzFour" presStyleCnt="0"/>
      <dgm:spPr/>
    </dgm:pt>
    <dgm:pt modelId="{57DBC38B-40E3-4874-9734-FDD6B4D312CF}" type="pres">
      <dgm:prSet presAssocID="{F368AB3B-FA82-4C62-B2B3-0E6530ACCA44}" presName="sibSpaceTwo" presStyleCnt="0"/>
      <dgm:spPr/>
    </dgm:pt>
    <dgm:pt modelId="{CA11C502-487B-4F66-80F2-BD49694B6C0B}" type="pres">
      <dgm:prSet presAssocID="{1910C89A-A598-4DC2-9663-669E62F91377}" presName="vertTwo" presStyleCnt="0"/>
      <dgm:spPr/>
    </dgm:pt>
    <dgm:pt modelId="{762DA009-7813-4B00-9E2F-09CE8EC0C30C}" type="pres">
      <dgm:prSet presAssocID="{1910C89A-A598-4DC2-9663-669E62F91377}" presName="txTwo" presStyleLbl="node2" presStyleIdx="3" presStyleCnt="4">
        <dgm:presLayoutVars>
          <dgm:chPref val="3"/>
        </dgm:presLayoutVars>
      </dgm:prSet>
      <dgm:spPr/>
    </dgm:pt>
    <dgm:pt modelId="{FBB0EAB3-C5B2-4E39-97FB-E73C5AB059C4}" type="pres">
      <dgm:prSet presAssocID="{1910C89A-A598-4DC2-9663-669E62F91377}" presName="parTransTwo" presStyleCnt="0"/>
      <dgm:spPr/>
    </dgm:pt>
    <dgm:pt modelId="{FC11AC2C-3303-46F2-8370-A908D3050838}" type="pres">
      <dgm:prSet presAssocID="{1910C89A-A598-4DC2-9663-669E62F91377}" presName="horzTwo" presStyleCnt="0"/>
      <dgm:spPr/>
    </dgm:pt>
    <dgm:pt modelId="{086D1F4E-B73E-4798-ADC5-F6BE3B6BDF00}" type="pres">
      <dgm:prSet presAssocID="{C83A512C-3131-493A-BD21-742FAE35092E}" presName="vertThree" presStyleCnt="0"/>
      <dgm:spPr/>
    </dgm:pt>
    <dgm:pt modelId="{D5014FC5-3E97-4FD5-82A6-C10D015B25B5}" type="pres">
      <dgm:prSet presAssocID="{C83A512C-3131-493A-BD21-742FAE35092E}" presName="txThree" presStyleLbl="node3" presStyleIdx="8" presStyleCnt="9" custScaleY="244205">
        <dgm:presLayoutVars>
          <dgm:chPref val="3"/>
        </dgm:presLayoutVars>
      </dgm:prSet>
      <dgm:spPr/>
    </dgm:pt>
    <dgm:pt modelId="{E6A9FC57-ED45-4D49-AB15-69BFA72A57FD}" type="pres">
      <dgm:prSet presAssocID="{C83A512C-3131-493A-BD21-742FAE35092E}" presName="horzThree" presStyleCnt="0"/>
      <dgm:spPr/>
    </dgm:pt>
  </dgm:ptLst>
  <dgm:cxnLst>
    <dgm:cxn modelId="{EED55903-AD28-4FB5-B9C7-D2E30458097D}" type="presOf" srcId="{F29C07BE-1CE7-4E62-B7AE-E408EBF9013F}" destId="{A0AFD0E4-6DA8-4438-95A3-EFE57A80D244}" srcOrd="0" destOrd="0" presId="urn:microsoft.com/office/officeart/2005/8/layout/hierarchy4"/>
    <dgm:cxn modelId="{2F5C5F07-7A47-44D9-90DA-3E30271160F1}" srcId="{1910C89A-A598-4DC2-9663-669E62F91377}" destId="{C83A512C-3131-493A-BD21-742FAE35092E}" srcOrd="0" destOrd="0" parTransId="{4D7D71EB-389C-4E7B-82A1-92FD1BA03057}" sibTransId="{510F47A9-2306-4330-B8F4-21C02C2E3F8E}"/>
    <dgm:cxn modelId="{DF1EB609-DFB6-44A7-BDE9-8163B3BFE658}" type="presOf" srcId="{7BC853AD-B543-4172-BD7B-21AC2BA69239}" destId="{A39D8E61-DA96-4122-9DD6-BAB4E462EE65}" srcOrd="0" destOrd="0" presId="urn:microsoft.com/office/officeart/2005/8/layout/hierarchy4"/>
    <dgm:cxn modelId="{FDC3C30F-E4C2-4059-AD6B-749E02B4763E}" type="presOf" srcId="{1910C89A-A598-4DC2-9663-669E62F91377}" destId="{762DA009-7813-4B00-9E2F-09CE8EC0C30C}" srcOrd="0" destOrd="0" presId="urn:microsoft.com/office/officeart/2005/8/layout/hierarchy4"/>
    <dgm:cxn modelId="{3877F00F-9EC4-4CEC-A3B6-26DC9DD72EB4}" srcId="{068F21FA-9FB5-4BA8-B555-9D85559A631C}" destId="{BBB000C2-E680-4454-A020-489434652295}" srcOrd="1" destOrd="0" parTransId="{4A18AFE4-F740-4105-98D7-3F845D41EB53}" sibTransId="{B8AFBFB7-01FE-4AFB-AE60-8A2E87797E64}"/>
    <dgm:cxn modelId="{E1756511-7C27-4D70-B6FD-DEDDCA039A26}" type="presOf" srcId="{16986546-D68C-4606-B9B1-FEFD51DD15C6}" destId="{B0E87BC3-F530-4AB2-A977-37A9BF081458}" srcOrd="0" destOrd="0" presId="urn:microsoft.com/office/officeart/2005/8/layout/hierarchy4"/>
    <dgm:cxn modelId="{222D3712-2924-40E2-8A4A-1AC4D10A01CF}" type="presOf" srcId="{3BAC8C93-7BAC-4DAC-9EE8-1EDAC5663550}" destId="{D1EC1D68-FCE9-4657-8E8A-FBB6F8CFC668}" srcOrd="0" destOrd="0" presId="urn:microsoft.com/office/officeart/2005/8/layout/hierarchy4"/>
    <dgm:cxn modelId="{6D362413-3A7A-4238-A70E-89123442E14B}" srcId="{0EEFC4B2-1609-437F-A030-B8A56119CFA6}" destId="{ACD40C07-C906-4598-A341-792ECB530F00}" srcOrd="2" destOrd="0" parTransId="{8F3F2AAD-0988-48D7-9D0A-C53A59CF7809}" sibTransId="{5187A294-C1BB-4B17-BAE6-D1D2E2EB4E90}"/>
    <dgm:cxn modelId="{07C13016-1CF1-4225-8223-3186D1FB0B37}" srcId="{88A4866A-E78F-4FF4-ABA6-4763D4F5E534}" destId="{2CF8F95F-8955-49A3-BAE4-AB48B02326BB}" srcOrd="3" destOrd="0" parTransId="{0525C95B-958B-40CF-AD0D-E6F66F131FED}" sibTransId="{E7B2B5A0-2FD0-49B3-92DB-E40F894846CB}"/>
    <dgm:cxn modelId="{A9364317-469E-4DBD-A3B3-910030B1AAC9}" type="presOf" srcId="{644AF9E7-5FF7-4A6D-BC07-879AC9294C94}" destId="{5A109F1B-461C-4544-8900-03867B712751}" srcOrd="0" destOrd="0" presId="urn:microsoft.com/office/officeart/2005/8/layout/hierarchy4"/>
    <dgm:cxn modelId="{FAB9E419-0D41-4D35-B690-0175B3B7A08D}" type="presOf" srcId="{DFAEB41F-90BE-4083-90F4-C283D2FD0061}" destId="{E4707CA1-C609-451C-9BED-3288A4A8898C}" srcOrd="0" destOrd="0" presId="urn:microsoft.com/office/officeart/2005/8/layout/hierarchy4"/>
    <dgm:cxn modelId="{C254F81B-14D7-4E60-AC07-530C61F6C193}" srcId="{DCE8B3E2-A9F8-4A9E-A2A5-72012D247812}" destId="{0BB2DF39-9609-464D-A7E9-02746D7718E7}" srcOrd="1" destOrd="0" parTransId="{3810335C-A6DC-433D-8FAD-676DA390CA53}" sibTransId="{76AAC834-02DD-4916-8E7C-E6F41A6F5293}"/>
    <dgm:cxn modelId="{C3817C1C-EFB0-47E6-9A6B-02D362FFA6A4}" type="presOf" srcId="{E0B1B5CE-E1AC-4193-B0D5-920549962296}" destId="{BD9D7440-31D7-4D3B-94A1-E23437947BAB}" srcOrd="0" destOrd="0" presId="urn:microsoft.com/office/officeart/2005/8/layout/hierarchy4"/>
    <dgm:cxn modelId="{7D2FB21F-5A71-4470-A12F-C68FF623804E}" srcId="{F92BCB3C-63B5-4789-B20D-3556A9579BDE}" destId="{E0B1B5CE-E1AC-4193-B0D5-920549962296}" srcOrd="0" destOrd="0" parTransId="{299A6434-AB78-45C4-95C8-59E672AD97DB}" sibTransId="{3F0A8D8B-10F5-4914-A2A5-4E0E1A98FB56}"/>
    <dgm:cxn modelId="{507C6B21-021E-4A56-8BB9-0EB3C9BC2A2E}" type="presOf" srcId="{3E876813-C7EA-4F0B-B1E6-5D9190C1A2C2}" destId="{577D8D85-B0CC-4091-A13F-16DFE1E5EEB9}" srcOrd="0" destOrd="0" presId="urn:microsoft.com/office/officeart/2005/8/layout/hierarchy4"/>
    <dgm:cxn modelId="{C79FC322-7BA9-4AA2-9FB0-214B7EB20496}" type="presOf" srcId="{1A6D81A4-6C94-4BD2-8A95-D927FEB3E9C5}" destId="{013E2496-5FB5-4357-8DBD-D09368D61A23}" srcOrd="0" destOrd="0" presId="urn:microsoft.com/office/officeart/2005/8/layout/hierarchy4"/>
    <dgm:cxn modelId="{86FC9124-081C-47D5-9A3B-0FC9711F512A}" type="presOf" srcId="{B5D44C52-F9FD-4DA0-9C9E-3C1E461108AD}" destId="{B7EE3673-30D9-4BC2-99A0-9359AF7DC458}" srcOrd="0" destOrd="0" presId="urn:microsoft.com/office/officeart/2005/8/layout/hierarchy4"/>
    <dgm:cxn modelId="{EDD90B28-A57C-46E1-9B82-C136AB1F07C1}" type="presOf" srcId="{E000BC7A-F01B-4B21-8D29-B050AD4E544F}" destId="{F9668492-0BDA-4CC2-A5E3-02DE977E38C5}" srcOrd="0" destOrd="0" presId="urn:microsoft.com/office/officeart/2005/8/layout/hierarchy4"/>
    <dgm:cxn modelId="{CEB86A28-45DD-44EA-A511-13FB978FE85B}" srcId="{F7258A22-0A9C-4228-830D-2A9686110465}" destId="{880B0976-0A7A-4EE8-9A78-867B86D94E47}" srcOrd="0" destOrd="0" parTransId="{8725C653-D24C-4794-ACFF-9A56702C777E}" sibTransId="{09F973A5-B3BC-4D77-B12F-A3B9346D1DE9}"/>
    <dgm:cxn modelId="{0EA19A29-0CFF-4498-B809-6D4FF1ED2D97}" srcId="{C09A8249-250D-4D9E-9732-BAA6D5F6E51F}" destId="{16986546-D68C-4606-B9B1-FEFD51DD15C6}" srcOrd="0" destOrd="0" parTransId="{38CA0D80-D761-4D54-B1B9-4AACA2D64B8E}" sibTransId="{AD1BDCF4-F80E-4E1E-84E1-6F363FC70679}"/>
    <dgm:cxn modelId="{C57E9D2B-FC2F-4B3E-B654-121D29F14C69}" type="presOf" srcId="{F92BCB3C-63B5-4789-B20D-3556A9579BDE}" destId="{3F7B8536-4732-46F4-A2C0-228C1962C0AB}" srcOrd="0" destOrd="0" presId="urn:microsoft.com/office/officeart/2005/8/layout/hierarchy4"/>
    <dgm:cxn modelId="{8FE9D431-2BFF-4D36-89AA-FD1E03158F0C}" type="presOf" srcId="{94B290C1-6AF0-49E9-9378-524A529F3CFB}" destId="{BFC05135-CA9C-4428-B82C-5F2687A396A8}" srcOrd="0" destOrd="0" presId="urn:microsoft.com/office/officeart/2005/8/layout/hierarchy4"/>
    <dgm:cxn modelId="{BCDA7A34-B570-45CC-B87D-7B292A42AEC1}" type="presOf" srcId="{B446A9E0-F6C4-43CD-AC0D-E78D77745247}" destId="{6F59982F-9652-499F-9B16-0FD24152F6F1}" srcOrd="0" destOrd="0" presId="urn:microsoft.com/office/officeart/2005/8/layout/hierarchy4"/>
    <dgm:cxn modelId="{E72B0D3A-EB39-4360-B8F7-A38AFE691E0C}" type="presOf" srcId="{0BB2DF39-9609-464D-A7E9-02746D7718E7}" destId="{3D004583-1736-4D6D-A47B-494397480AF9}" srcOrd="0" destOrd="0" presId="urn:microsoft.com/office/officeart/2005/8/layout/hierarchy4"/>
    <dgm:cxn modelId="{9BD0953A-FE36-436F-A89A-BA104EE0CA7B}" srcId="{16986546-D68C-4606-B9B1-FEFD51DD15C6}" destId="{B1C37FDC-30EF-465B-883B-3C80F1BCD158}" srcOrd="0" destOrd="0" parTransId="{E761C859-C623-4034-81F5-3F98614F60C6}" sibTransId="{1476A1F3-8563-400F-9CD3-C1B91901F7A9}"/>
    <dgm:cxn modelId="{A7BF9B3E-8702-45F5-BFCC-C3A13BD1492E}" type="presOf" srcId="{4DFF900D-1A8F-4366-B08B-A07F9877F42E}" destId="{2B430F94-2B55-4425-B2DF-92C0C6C97049}" srcOrd="0" destOrd="0" presId="urn:microsoft.com/office/officeart/2005/8/layout/hierarchy4"/>
    <dgm:cxn modelId="{6E38A53E-5247-4292-8991-9DA3EF7038A3}" srcId="{068F21FA-9FB5-4BA8-B555-9D85559A631C}" destId="{3BAC8C93-7BAC-4DAC-9EE8-1EDAC5663550}" srcOrd="2" destOrd="0" parTransId="{BE1211F9-F105-444F-9E4E-969B8FEB7EBF}" sibTransId="{246A9C38-434F-45D1-BAEA-8DE7E0C008B4}"/>
    <dgm:cxn modelId="{41B19B40-6366-41FF-AC39-FD9734710D2C}" srcId="{3E876813-C7EA-4F0B-B1E6-5D9190C1A2C2}" destId="{223BA628-13A8-41E2-8103-9570A53633A0}" srcOrd="0" destOrd="0" parTransId="{FF11C7D7-D653-4F6D-BCA1-682FC7D4DC31}" sibTransId="{A033B1B5-EACF-4927-A137-9283F5B29B36}"/>
    <dgm:cxn modelId="{69AB4A5B-ED5B-417E-9AA4-A966CCF32B8C}" srcId="{068F21FA-9FB5-4BA8-B555-9D85559A631C}" destId="{4DFF900D-1A8F-4366-B08B-A07F9877F42E}" srcOrd="0" destOrd="0" parTransId="{96E02363-CAC0-4B0F-9A29-4D7167A02F44}" sibTransId="{28A866B3-A3E8-4F1A-89C1-6A77C9C1C52A}"/>
    <dgm:cxn modelId="{BADF7842-E2DA-4606-8536-D13C143C7A12}" type="presOf" srcId="{6033E98A-920C-4C20-A95E-A4093707C23F}" destId="{72D09CDD-E8B1-4740-A642-FC4245C4465F}" srcOrd="0" destOrd="0" presId="urn:microsoft.com/office/officeart/2005/8/layout/hierarchy4"/>
    <dgm:cxn modelId="{8A1D6A45-94BB-4135-A5AD-969463193C7F}" type="presOf" srcId="{880B0976-0A7A-4EE8-9A78-867B86D94E47}" destId="{BEB57C8D-0C0E-4117-BE98-FDC8221C7844}" srcOrd="0" destOrd="0" presId="urn:microsoft.com/office/officeart/2005/8/layout/hierarchy4"/>
    <dgm:cxn modelId="{14495366-5A3A-4784-8689-CA28F68EE14A}" srcId="{0628835A-9B86-4571-B2DE-F955165AA425}" destId="{B06FC7CA-5BEF-4BDF-B2A3-CF21BA78D13F}" srcOrd="0" destOrd="0" parTransId="{BD3FB2AD-1E6A-4718-94B5-FBE48795A8A6}" sibTransId="{452BFDFA-6841-4DE0-99D0-FD26D6F40ED6}"/>
    <dgm:cxn modelId="{4E974567-6713-45D1-97D7-38467AC6B4F5}" srcId="{23525E1E-A071-4E35-BAED-D3F7C1C00E1B}" destId="{644AF9E7-5FF7-4A6D-BC07-879AC9294C94}" srcOrd="0" destOrd="0" parTransId="{8B127389-350F-4EDB-8C3C-27FB31617E38}" sibTransId="{F6AE365A-631C-4150-83B2-8EAE6BF7C794}"/>
    <dgm:cxn modelId="{AA0FC567-BD86-4082-B995-8D59CBCE255A}" type="presOf" srcId="{5C7B3BFA-D599-4F9A-8DE0-8FD2D151CCF8}" destId="{EAD8BEC8-963C-4C01-962A-D61AE850D234}" srcOrd="0" destOrd="0" presId="urn:microsoft.com/office/officeart/2005/8/layout/hierarchy4"/>
    <dgm:cxn modelId="{B5305F4A-CAE7-4289-8825-8BF6FA4186B3}" srcId="{81961930-F840-41D9-A985-9810BDB0CA58}" destId="{BD26E932-DC10-4F37-8DE9-6259190DE615}" srcOrd="0" destOrd="0" parTransId="{7DF60C36-914D-4FC5-B3C9-3BC26AE442DD}" sibTransId="{99435A08-DA05-45DE-B476-166B9B6F1AC2}"/>
    <dgm:cxn modelId="{910AAB4A-5A52-46A6-BFB0-D913C2DCF5CB}" srcId="{ACD40C07-C906-4598-A341-792ECB530F00}" destId="{B446A9E0-F6C4-43CD-AC0D-E78D77745247}" srcOrd="0" destOrd="0" parTransId="{4247EFC9-ECCA-4902-98FE-93152F7AD64C}" sibTransId="{F9C7ABBB-54E1-43F7-B52C-2C1C6F82A85C}"/>
    <dgm:cxn modelId="{A90ED46A-ED74-4143-BCB3-8668867E8802}" srcId="{880B0976-0A7A-4EE8-9A78-867B86D94E47}" destId="{0B78D447-E164-402D-A23A-A25734ECF083}" srcOrd="1" destOrd="0" parTransId="{777870FB-D9FD-44D4-8713-943A9D78AB61}" sibTransId="{F5E259E0-E7C6-452F-85DA-0C79F534F979}"/>
    <dgm:cxn modelId="{B4002E6D-B9E0-4AF7-998B-6CE02D83DBB5}" srcId="{3E876813-C7EA-4F0B-B1E6-5D9190C1A2C2}" destId="{DFAEB41F-90BE-4083-90F4-C283D2FD0061}" srcOrd="2" destOrd="0" parTransId="{99A38F96-0E88-4484-80FF-BB6ADB8644EE}" sibTransId="{CFB744A6-8FB4-4113-B229-8B480541DE62}"/>
    <dgm:cxn modelId="{B8A1DC4E-5E0C-48C9-AEEA-99BF26BCDEC7}" type="presOf" srcId="{C09A8249-250D-4D9E-9732-BAA6D5F6E51F}" destId="{4AF92AC6-61A2-4A59-BBB3-503980AB3483}" srcOrd="0" destOrd="0" presId="urn:microsoft.com/office/officeart/2005/8/layout/hierarchy4"/>
    <dgm:cxn modelId="{E6C5676F-9F66-4A20-ABF8-B46D755CD1FE}" type="presOf" srcId="{BBB000C2-E680-4454-A020-489434652295}" destId="{A5A5B3CC-B4FC-4597-98DA-08B10AA80376}" srcOrd="0" destOrd="0" presId="urn:microsoft.com/office/officeart/2005/8/layout/hierarchy4"/>
    <dgm:cxn modelId="{6CD5886F-2BE9-4A7E-8EA9-C60E86E31A0A}" srcId="{880B0976-0A7A-4EE8-9A78-867B86D94E47}" destId="{F29C07BE-1CE7-4E62-B7AE-E408EBF9013F}" srcOrd="2" destOrd="0" parTransId="{7A8C6948-C9C1-4128-9E98-F16A287D9879}" sibTransId="{E4795F17-1C79-4406-80C4-FE1464926808}"/>
    <dgm:cxn modelId="{67792E51-1964-4564-AB2A-1C10C3D0ABBD}" type="presOf" srcId="{F7258A22-0A9C-4228-830D-2A9686110465}" destId="{7A8A91CD-72BF-48C8-A37D-9F554F76DA81}" srcOrd="0" destOrd="0" presId="urn:microsoft.com/office/officeart/2005/8/layout/hierarchy4"/>
    <dgm:cxn modelId="{2B3AE952-603D-4F53-8EE6-45330F1A924F}" srcId="{BBB000C2-E680-4454-A020-489434652295}" destId="{1A6D81A4-6C94-4BD2-8A95-D927FEB3E9C5}" srcOrd="0" destOrd="0" parTransId="{57142BA8-8E62-4244-B656-49D25CCA05A3}" sibTransId="{5778BE3D-755B-4A5D-BF24-CA3EE1F6321F}"/>
    <dgm:cxn modelId="{8E72AE54-7152-44D9-8F54-C5511AAB2458}" srcId="{0EEFC4B2-1609-437F-A030-B8A56119CFA6}" destId="{067D064B-D803-456D-A1D2-49403DB83B4C}" srcOrd="0" destOrd="0" parTransId="{C0B0DFE3-ED0A-463D-8EE7-5B6309BEEDB3}" sibTransId="{7684DA62-9238-4285-8522-58D05B9A8304}"/>
    <dgm:cxn modelId="{4E711B76-414B-44A3-93E6-26303987E3FD}" type="presOf" srcId="{223BA628-13A8-41E2-8103-9570A53633A0}" destId="{2FE8E4CF-D5AC-4889-8130-C03467745678}" srcOrd="0" destOrd="0" presId="urn:microsoft.com/office/officeart/2005/8/layout/hierarchy4"/>
    <dgm:cxn modelId="{548DD057-3637-4EB4-99C6-A13B909715EF}" type="presOf" srcId="{0628835A-9B86-4571-B2DE-F955165AA425}" destId="{2435A1E7-2A15-4F5B-9502-5F7A888D7390}" srcOrd="0" destOrd="0" presId="urn:microsoft.com/office/officeart/2005/8/layout/hierarchy4"/>
    <dgm:cxn modelId="{953E6B58-E2FD-48D3-9B5F-BAE2FAFCA43D}" srcId="{3E876813-C7EA-4F0B-B1E6-5D9190C1A2C2}" destId="{6033E98A-920C-4C20-A95E-A4093707C23F}" srcOrd="1" destOrd="0" parTransId="{6632BAC1-B928-464D-B1B2-CA2E8A672ABD}" sibTransId="{E9566307-0757-4EDD-8ED6-9208AD58CE06}"/>
    <dgm:cxn modelId="{335A8578-5FEB-49FA-B747-645DFA8D0808}" srcId="{16986546-D68C-4606-B9B1-FEFD51DD15C6}" destId="{B0D93CFE-A2CF-44CA-BDF0-5EFECF479CD5}" srcOrd="1" destOrd="0" parTransId="{A64D5212-5058-41DD-89A5-A3FDA1FD9DEF}" sibTransId="{D72F9AA1-E843-481C-92E1-D7DF7798038C}"/>
    <dgm:cxn modelId="{B6710E59-1D4E-4B78-BF51-C6CCD4DEA30E}" type="presOf" srcId="{0EEFC4B2-1609-437F-A030-B8A56119CFA6}" destId="{CD6CA4BD-14CC-47D3-B414-63600047E380}" srcOrd="0" destOrd="0" presId="urn:microsoft.com/office/officeart/2005/8/layout/hierarchy4"/>
    <dgm:cxn modelId="{EB1C9E7A-C2AC-4273-9E25-02D92ABA8CEC}" srcId="{02F10A33-7474-4537-B836-BA669EA54E5F}" destId="{6BF01B2B-733E-4D2B-99FC-C1D91455DBE6}" srcOrd="0" destOrd="0" parTransId="{06C8D523-82A0-48D5-8A87-3A22A9006225}" sibTransId="{872CE684-FFD4-4FC8-AF73-99FC22D639E5}"/>
    <dgm:cxn modelId="{6FC0CE7A-3516-4B44-AA47-B078D6E47338}" type="presOf" srcId="{02F10A33-7474-4537-B836-BA669EA54E5F}" destId="{FA38D4E7-BA0B-46C8-994D-E9565382D499}" srcOrd="0" destOrd="0" presId="urn:microsoft.com/office/officeart/2005/8/layout/hierarchy4"/>
    <dgm:cxn modelId="{738FE67B-BFC0-4441-9DAE-100F7BC58039}" type="presOf" srcId="{B06FC7CA-5BEF-4BDF-B2A3-CF21BA78D13F}" destId="{F699FC6A-EB4A-4943-8FD7-BD662D0D6402}" srcOrd="0" destOrd="0" presId="urn:microsoft.com/office/officeart/2005/8/layout/hierarchy4"/>
    <dgm:cxn modelId="{D923B67E-FE88-49FA-909E-358FD1054814}" srcId="{3E876813-C7EA-4F0B-B1E6-5D9190C1A2C2}" destId="{0F7ADD74-720D-4DF5-B588-770986F4E937}" srcOrd="3" destOrd="0" parTransId="{0766ECAA-138D-4F27-AECA-3D702ED3DC97}" sibTransId="{58B503E6-33AD-49DA-8BE4-BE778911E6DF}"/>
    <dgm:cxn modelId="{A90F8586-23F8-4A5B-BF4B-9F84FFC098F5}" srcId="{067D064B-D803-456D-A1D2-49403DB83B4C}" destId="{94B290C1-6AF0-49E9-9378-524A529F3CFB}" srcOrd="0" destOrd="0" parTransId="{0CEB8B36-953F-4022-905E-AEC910465D62}" sibTransId="{D4AB37F0-8705-45B5-A583-F967428E2178}"/>
    <dgm:cxn modelId="{5C2B2E88-795C-4CA6-834D-4726358F21E6}" srcId="{2CF8F95F-8955-49A3-BAE4-AB48B02326BB}" destId="{B5D44C52-F9FD-4DA0-9C9E-3C1E461108AD}" srcOrd="1" destOrd="0" parTransId="{B3D4A5CE-765B-4463-B0FC-643D4277CB5B}" sibTransId="{D060D42B-0EBE-4510-AA92-3C9A5625724A}"/>
    <dgm:cxn modelId="{7470128C-9871-4AF6-8A6B-2C35BE8C2158}" type="presOf" srcId="{DCE8B3E2-A9F8-4A9E-A2A5-72012D247812}" destId="{854ABDDE-7DED-4B94-985F-05A2588AD5CF}" srcOrd="0" destOrd="0" presId="urn:microsoft.com/office/officeart/2005/8/layout/hierarchy4"/>
    <dgm:cxn modelId="{5547688D-B908-4414-A76F-92C243380808}" srcId="{88A4866A-E78F-4FF4-ABA6-4763D4F5E534}" destId="{F7258A22-0A9C-4228-830D-2A9686110465}" srcOrd="2" destOrd="0" parTransId="{7ADDD789-C925-4273-93EC-F525762E422A}" sibTransId="{9A9353BC-F67C-4CFE-9196-620DE9647382}"/>
    <dgm:cxn modelId="{5618AB8F-1EA9-477D-AC0A-FEE86131203F}" srcId="{0EEFC4B2-1609-437F-A030-B8A56119CFA6}" destId="{3E876813-C7EA-4F0B-B1E6-5D9190C1A2C2}" srcOrd="1" destOrd="0" parTransId="{4A0FD6E1-006E-4FEA-8C91-76101381E40D}" sibTransId="{D268D179-6FE9-4A05-8385-A73F27E9FE69}"/>
    <dgm:cxn modelId="{420EDD93-20A2-46CC-8B26-92F6417977D0}" type="presOf" srcId="{ACD40C07-C906-4598-A341-792ECB530F00}" destId="{38D32C5F-92CE-4BB7-8D9E-E7BA08552DC7}" srcOrd="0" destOrd="0" presId="urn:microsoft.com/office/officeart/2005/8/layout/hierarchy4"/>
    <dgm:cxn modelId="{56BDDD96-A06D-4D6C-91AB-1FB40A233723}" type="presOf" srcId="{0B78D447-E164-402D-A23A-A25734ECF083}" destId="{00C79C9C-97A6-4051-B224-FA44A8E215F9}" srcOrd="0" destOrd="0" presId="urn:microsoft.com/office/officeart/2005/8/layout/hierarchy4"/>
    <dgm:cxn modelId="{CA71F197-7246-4EBC-9D41-22D15E9C18E4}" srcId="{067D064B-D803-456D-A1D2-49403DB83B4C}" destId="{5C7B3BFA-D599-4F9A-8DE0-8FD2D151CCF8}" srcOrd="2" destOrd="0" parTransId="{72D69811-5BEF-4626-9A67-A0EFCC498C1E}" sibTransId="{81D4EEBE-6441-4A80-9304-F7A6957F43E6}"/>
    <dgm:cxn modelId="{F1054099-0165-4B7D-8ED0-7FFDD0F2A2C2}" srcId="{02F10A33-7474-4537-B836-BA669EA54E5F}" destId="{F6ACB958-624F-411A-AF34-7827F99D71FA}" srcOrd="1" destOrd="0" parTransId="{F94A7311-E856-4E78-B47E-7E98E27FBEF6}" sibTransId="{B04C58F8-92AD-4EEF-916D-FADD1DC8A8ED}"/>
    <dgm:cxn modelId="{B0775A9B-B9CC-412F-BD60-A5CA49792073}" type="presOf" srcId="{0F7ADD74-720D-4DF5-B588-770986F4E937}" destId="{DE5C82FA-A457-476A-A3B1-7AAB75B567CF}" srcOrd="0" destOrd="0" presId="urn:microsoft.com/office/officeart/2005/8/layout/hierarchy4"/>
    <dgm:cxn modelId="{0B460F9C-42CC-4930-A0C9-FB44081D33A8}" type="presOf" srcId="{9BCEA612-5484-4858-B8C4-2616ACBB1E9F}" destId="{EFC9247E-81E9-4793-B02D-E0EC531E782F}" srcOrd="0" destOrd="0" presId="urn:microsoft.com/office/officeart/2005/8/layout/hierarchy4"/>
    <dgm:cxn modelId="{CAC780A0-FC3D-4BFC-9AC2-E4714EA436E2}" srcId="{ACD40C07-C906-4598-A341-792ECB530F00}" destId="{7BC853AD-B543-4172-BD7B-21AC2BA69239}" srcOrd="1" destOrd="0" parTransId="{6B7512B4-E47C-4BFB-9F51-991B2F9BA740}" sibTransId="{3EE77806-122E-4265-9CCD-395DA66929AE}"/>
    <dgm:cxn modelId="{C4547BA1-20F6-4968-B167-92A150B31E58}" type="presOf" srcId="{B1C37FDC-30EF-465B-883B-3C80F1BCD158}" destId="{BAAFD0B0-E85A-49D8-A316-9FFF75C0CE5C}" srcOrd="0" destOrd="0" presId="urn:microsoft.com/office/officeart/2005/8/layout/hierarchy4"/>
    <dgm:cxn modelId="{3E07F1A3-AD20-49D4-8123-80E010CB597E}" type="presOf" srcId="{067D064B-D803-456D-A1D2-49403DB83B4C}" destId="{CD1E6400-815A-4DCF-BBDF-A7D75CE39DD9}" srcOrd="0" destOrd="0" presId="urn:microsoft.com/office/officeart/2005/8/layout/hierarchy4"/>
    <dgm:cxn modelId="{CD339AA5-4919-4FC8-B51E-4A48F6B0AD29}" srcId="{BD26E932-DC10-4F37-8DE9-6259190DE615}" destId="{0EEFC4B2-1609-437F-A030-B8A56119CFA6}" srcOrd="2" destOrd="0" parTransId="{9583F853-54C1-42DE-A19F-9AEEA0DD2EC4}" sibTransId="{F368AB3B-FA82-4C62-B2B3-0E6530ACCA44}"/>
    <dgm:cxn modelId="{566EC1A5-728D-4850-A859-313E7DA2649F}" type="presOf" srcId="{23525E1E-A071-4E35-BAED-D3F7C1C00E1B}" destId="{F5448A77-081E-4CDB-8CA8-504D4A76359D}" srcOrd="0" destOrd="0" presId="urn:microsoft.com/office/officeart/2005/8/layout/hierarchy4"/>
    <dgm:cxn modelId="{8B7DB5A7-6706-46BD-A6F6-A0171F68A0E5}" srcId="{880B0976-0A7A-4EE8-9A78-867B86D94E47}" destId="{9BCEA612-5484-4858-B8C4-2616ACBB1E9F}" srcOrd="0" destOrd="0" parTransId="{78506839-7D87-410E-84B0-71771C6EFDC5}" sibTransId="{DEDFE865-0355-4A32-8D49-F22BAA2D5D84}"/>
    <dgm:cxn modelId="{764D3EAD-29B6-418E-A900-226F01E5BCAE}" srcId="{23525E1E-A071-4E35-BAED-D3F7C1C00E1B}" destId="{673EA9FE-D387-4E0E-98E4-5C90188E78DA}" srcOrd="1" destOrd="0" parTransId="{397C8CC3-EC4D-4817-96DE-9B33CA22427F}" sibTransId="{B4A44092-1189-42F5-A76E-03CF98F4B418}"/>
    <dgm:cxn modelId="{17F028AE-6C42-47CD-A001-089C037C3995}" type="presOf" srcId="{320A25AB-3EAD-475E-8268-DB4CD2DAC70A}" destId="{58251541-AEC5-47C9-9645-B93B8F0ADF0E}" srcOrd="0" destOrd="0" presId="urn:microsoft.com/office/officeart/2005/8/layout/hierarchy4"/>
    <dgm:cxn modelId="{FC4CD6B0-8D19-45FE-B0C1-68CCFB63B833}" srcId="{BD26E932-DC10-4F37-8DE9-6259190DE615}" destId="{88A4866A-E78F-4FF4-ABA6-4763D4F5E534}" srcOrd="1" destOrd="0" parTransId="{DA16D0EF-E488-4D65-B018-226A888A2E85}" sibTransId="{62CD0ABC-7DFD-47AC-AF2D-65FF248A2D5F}"/>
    <dgm:cxn modelId="{951FD8B6-186A-43CA-993C-1CA89FC458D7}" srcId="{88A4866A-E78F-4FF4-ABA6-4763D4F5E534}" destId="{068F21FA-9FB5-4BA8-B555-9D85559A631C}" srcOrd="0" destOrd="0" parTransId="{471B83EC-2A70-49ED-90E7-9AA33203A886}" sibTransId="{46302CFE-F806-484C-B889-C498BB565F18}"/>
    <dgm:cxn modelId="{5CFB86B7-15E0-498C-80FC-99FED552CC6F}" type="presOf" srcId="{88A4866A-E78F-4FF4-ABA6-4763D4F5E534}" destId="{056C6562-A3B2-4289-817A-F6A19907D12C}" srcOrd="0" destOrd="0" presId="urn:microsoft.com/office/officeart/2005/8/layout/hierarchy4"/>
    <dgm:cxn modelId="{A41AD3BD-7958-4CEC-B567-5D3B579495CA}" srcId="{BD26E932-DC10-4F37-8DE9-6259190DE615}" destId="{1910C89A-A598-4DC2-9663-669E62F91377}" srcOrd="3" destOrd="0" parTransId="{7FD74DE3-7911-449C-BFDF-84439A01C938}" sibTransId="{7E92C98F-2554-4A78-8052-528BC3AF173D}"/>
    <dgm:cxn modelId="{72CD24C1-9B28-4A11-8153-10E8848365A5}" srcId="{2CF8F95F-8955-49A3-BAE4-AB48B02326BB}" destId="{320A25AB-3EAD-475E-8268-DB4CD2DAC70A}" srcOrd="0" destOrd="0" parTransId="{18F37216-9933-480A-BDA2-B7A2537D433A}" sibTransId="{1ACA1802-A4D6-481A-8415-19B9F4061675}"/>
    <dgm:cxn modelId="{84120AC2-531B-4AFB-BCB8-1A47B279727F}" srcId="{88A4866A-E78F-4FF4-ABA6-4763D4F5E534}" destId="{23525E1E-A071-4E35-BAED-D3F7C1C00E1B}" srcOrd="1" destOrd="0" parTransId="{46CD70F9-0129-40E6-9DC3-F4AA864BED84}" sibTransId="{79CCC7A1-388F-4065-BC9D-B25C1058FC15}"/>
    <dgm:cxn modelId="{77837DC2-8C55-4A76-94B6-7BC7AD4FA8FF}" srcId="{067D064B-D803-456D-A1D2-49403DB83B4C}" destId="{C19D7AE1-68FA-4736-A0C5-5CCC8A30E417}" srcOrd="1" destOrd="0" parTransId="{CFA9DDD4-FBC6-4DD8-96B6-CD536250B1B5}" sibTransId="{6BCE4E05-F573-4679-B7E4-F212931219A7}"/>
    <dgm:cxn modelId="{053EF4C3-994A-48EA-8CC5-454F59D26898}" srcId="{E000BC7A-F01B-4B21-8D29-B050AD4E544F}" destId="{C09A8249-250D-4D9E-9732-BAA6D5F6E51F}" srcOrd="0" destOrd="0" parTransId="{EC47B574-48E0-4A19-ADE6-F61B9C6BB628}" sibTransId="{EB75FCF2-1848-492A-AB6E-0204229B9701}"/>
    <dgm:cxn modelId="{0DE44EC9-3D82-43BB-930E-0A86E6560A1E}" srcId="{F7258A22-0A9C-4228-830D-2A9686110465}" destId="{02F10A33-7474-4537-B836-BA669EA54E5F}" srcOrd="1" destOrd="0" parTransId="{B1C6A014-A25A-4692-8DD5-64CF04BBD151}" sibTransId="{ACBF1B0E-9AE0-4C9C-8053-14AF36AD6189}"/>
    <dgm:cxn modelId="{447B35CC-18AE-48F6-90B9-6123DDD68439}" type="presOf" srcId="{068F21FA-9FB5-4BA8-B555-9D85559A631C}" destId="{346197B0-209D-4AAF-A598-D8598D4CCAA1}" srcOrd="0" destOrd="0" presId="urn:microsoft.com/office/officeart/2005/8/layout/hierarchy4"/>
    <dgm:cxn modelId="{3AE79ECE-FEC6-4623-A5E6-943D73A898E6}" type="presOf" srcId="{BD26E932-DC10-4F37-8DE9-6259190DE615}" destId="{051BD0AD-6968-4267-B2F0-30AFE3BE0E8D}" srcOrd="0" destOrd="0" presId="urn:microsoft.com/office/officeart/2005/8/layout/hierarchy4"/>
    <dgm:cxn modelId="{105C50CF-224F-4D9E-AE6F-87FC8EC69246}" type="presOf" srcId="{B0D93CFE-A2CF-44CA-BDF0-5EFECF479CD5}" destId="{16981D15-ECFB-46AC-81E9-B82111F6D4CF}" srcOrd="0" destOrd="0" presId="urn:microsoft.com/office/officeart/2005/8/layout/hierarchy4"/>
    <dgm:cxn modelId="{AA6305D5-4AB7-4FCF-8D40-312B71A735C4}" srcId="{BD26E932-DC10-4F37-8DE9-6259190DE615}" destId="{E000BC7A-F01B-4B21-8D29-B050AD4E544F}" srcOrd="0" destOrd="0" parTransId="{62D3104B-0431-4D25-B511-A08797BB60F5}" sibTransId="{2CD3F266-1407-4031-8063-42CEDC47F45D}"/>
    <dgm:cxn modelId="{B091DCD6-A70B-4AAA-86AC-76B7FEB19AAB}" type="presOf" srcId="{F6ACB958-624F-411A-AF34-7827F99D71FA}" destId="{C1B48C8C-2D2E-494C-8286-9EE10765CFB6}" srcOrd="0" destOrd="0" presId="urn:microsoft.com/office/officeart/2005/8/layout/hierarchy4"/>
    <dgm:cxn modelId="{725AC7D8-192D-4A36-9006-58F8BB49044C}" srcId="{02F10A33-7474-4537-B836-BA669EA54E5F}" destId="{0628835A-9B86-4571-B2DE-F955165AA425}" srcOrd="2" destOrd="0" parTransId="{BEE1D6B4-7FB6-4948-AEEB-8613DE7C3FE7}" sibTransId="{8BDD3A7A-2EC9-4E18-82BE-8C84552CC2F4}"/>
    <dgm:cxn modelId="{66215FDA-9252-4EBE-84E1-A0860C60CBAA}" type="presOf" srcId="{673EA9FE-D387-4E0E-98E4-5C90188E78DA}" destId="{983155C2-6FF3-4133-813E-92391A2AB037}" srcOrd="0" destOrd="0" presId="urn:microsoft.com/office/officeart/2005/8/layout/hierarchy4"/>
    <dgm:cxn modelId="{E3DAEEDB-514F-479B-807F-6276EE843A2D}" srcId="{DCE8B3E2-A9F8-4A9E-A2A5-72012D247812}" destId="{190193BA-C995-4871-B2CD-DB11A90C9161}" srcOrd="0" destOrd="0" parTransId="{EE42DBC8-30CD-4514-AE35-6922B295B168}" sibTransId="{978B3869-C62B-421A-B924-53E036962593}"/>
    <dgm:cxn modelId="{917795E0-DA83-4A81-91DD-C512000A60DF}" type="presOf" srcId="{6BF01B2B-733E-4D2B-99FC-C1D91455DBE6}" destId="{CDE37B2D-8781-4B0A-A5C6-5F5ECCA7C9D2}" srcOrd="0" destOrd="0" presId="urn:microsoft.com/office/officeart/2005/8/layout/hierarchy4"/>
    <dgm:cxn modelId="{1A7AB0ED-DA30-4ED1-A055-CD94DE7F34EE}" srcId="{F7258A22-0A9C-4228-830D-2A9686110465}" destId="{DCE8B3E2-A9F8-4A9E-A2A5-72012D247812}" srcOrd="2" destOrd="0" parTransId="{12F3C26A-B782-44F1-B7C5-91EFCB174D21}" sibTransId="{2616CC7A-A4A7-4350-9310-22DC66AD216F}"/>
    <dgm:cxn modelId="{CDCFB3ED-823D-432E-9807-0B0E1937D110}" type="presOf" srcId="{C83A512C-3131-493A-BD21-742FAE35092E}" destId="{D5014FC5-3E97-4FD5-82A6-C10D015B25B5}" srcOrd="0" destOrd="0" presId="urn:microsoft.com/office/officeart/2005/8/layout/hierarchy4"/>
    <dgm:cxn modelId="{ECECACEF-1A39-4259-A5E8-A46391989C71}" type="presOf" srcId="{2CF8F95F-8955-49A3-BAE4-AB48B02326BB}" destId="{ACDCEF6A-2470-4199-92B3-8FCCB4BE1046}" srcOrd="0" destOrd="0" presId="urn:microsoft.com/office/officeart/2005/8/layout/hierarchy4"/>
    <dgm:cxn modelId="{A251C0F3-005E-4FD0-9787-2E8913BB8ED3}" type="presOf" srcId="{81961930-F840-41D9-A985-9810BDB0CA58}" destId="{A658E386-1FCD-464F-B49C-2F549FA63C77}" srcOrd="0" destOrd="0" presId="urn:microsoft.com/office/officeart/2005/8/layout/hierarchy4"/>
    <dgm:cxn modelId="{633509F9-B3BE-431C-A591-297ED218ABF0}" srcId="{068F21FA-9FB5-4BA8-B555-9D85559A631C}" destId="{F92BCB3C-63B5-4789-B20D-3556A9579BDE}" srcOrd="3" destOrd="0" parTransId="{93E9A3A9-85D9-41E4-B816-4AED81F87AF8}" sibTransId="{616BB3FD-4F4D-418E-ACAC-8CE3FF024DCE}"/>
    <dgm:cxn modelId="{7FCC79FA-3E72-49F8-855E-4B9E768AD9FB}" type="presOf" srcId="{190193BA-C995-4871-B2CD-DB11A90C9161}" destId="{BFB37AE3-F40F-4B30-8F60-5D38D50BE8A8}" srcOrd="0" destOrd="0" presId="urn:microsoft.com/office/officeart/2005/8/layout/hierarchy4"/>
    <dgm:cxn modelId="{9BED91FC-C5BF-41C1-AA06-F5E459FD7C2C}" type="presOf" srcId="{C19D7AE1-68FA-4736-A0C5-5CCC8A30E417}" destId="{05FF8C58-C3CE-4152-8BA3-279B84150A3C}" srcOrd="0" destOrd="0" presId="urn:microsoft.com/office/officeart/2005/8/layout/hierarchy4"/>
    <dgm:cxn modelId="{EAE0040D-B7C2-4AA4-803D-9075CA9E469F}" type="presParOf" srcId="{A658E386-1FCD-464F-B49C-2F549FA63C77}" destId="{7D9F41EC-6150-4958-A05B-A589479B54A7}" srcOrd="0" destOrd="0" presId="urn:microsoft.com/office/officeart/2005/8/layout/hierarchy4"/>
    <dgm:cxn modelId="{927DC019-1F64-45F6-88AA-687EFA505569}" type="presParOf" srcId="{7D9F41EC-6150-4958-A05B-A589479B54A7}" destId="{051BD0AD-6968-4267-B2F0-30AFE3BE0E8D}" srcOrd="0" destOrd="0" presId="urn:microsoft.com/office/officeart/2005/8/layout/hierarchy4"/>
    <dgm:cxn modelId="{AB8E2770-BC00-4393-AF75-515384478A72}" type="presParOf" srcId="{7D9F41EC-6150-4958-A05B-A589479B54A7}" destId="{AB67313F-2E7F-4B19-9EAF-99C6DD050D25}" srcOrd="1" destOrd="0" presId="urn:microsoft.com/office/officeart/2005/8/layout/hierarchy4"/>
    <dgm:cxn modelId="{05F4D0A7-85E7-4F2D-A6FF-39F304310A82}" type="presParOf" srcId="{7D9F41EC-6150-4958-A05B-A589479B54A7}" destId="{16EE4255-A170-4E6A-8F40-082F359D010E}" srcOrd="2" destOrd="0" presId="urn:microsoft.com/office/officeart/2005/8/layout/hierarchy4"/>
    <dgm:cxn modelId="{789B6DC1-13F6-4127-BC03-CD33A9DC7A51}" type="presParOf" srcId="{16EE4255-A170-4E6A-8F40-082F359D010E}" destId="{A6271EB6-3DDF-4FD5-8EAA-2C86891E2DA4}" srcOrd="0" destOrd="0" presId="urn:microsoft.com/office/officeart/2005/8/layout/hierarchy4"/>
    <dgm:cxn modelId="{9A7F6F46-D679-47C3-B45F-F8D59FE715FF}" type="presParOf" srcId="{A6271EB6-3DDF-4FD5-8EAA-2C86891E2DA4}" destId="{F9668492-0BDA-4CC2-A5E3-02DE977E38C5}" srcOrd="0" destOrd="0" presId="urn:microsoft.com/office/officeart/2005/8/layout/hierarchy4"/>
    <dgm:cxn modelId="{69DC295A-F74E-453D-8C1B-2CE429F85570}" type="presParOf" srcId="{A6271EB6-3DDF-4FD5-8EAA-2C86891E2DA4}" destId="{E586CCFD-DA7A-4CBE-8D88-5803A76724F6}" srcOrd="1" destOrd="0" presId="urn:microsoft.com/office/officeart/2005/8/layout/hierarchy4"/>
    <dgm:cxn modelId="{662A9ECD-D4E7-4B56-AC6F-794B4966E125}" type="presParOf" srcId="{A6271EB6-3DDF-4FD5-8EAA-2C86891E2DA4}" destId="{9789A56F-FD04-4862-B0C4-19D94AA6B47D}" srcOrd="2" destOrd="0" presId="urn:microsoft.com/office/officeart/2005/8/layout/hierarchy4"/>
    <dgm:cxn modelId="{5890A231-4676-4414-8EEB-64DC3F5C7D1D}" type="presParOf" srcId="{9789A56F-FD04-4862-B0C4-19D94AA6B47D}" destId="{A16DCB3D-1D75-4A15-AF79-124A339526D6}" srcOrd="0" destOrd="0" presId="urn:microsoft.com/office/officeart/2005/8/layout/hierarchy4"/>
    <dgm:cxn modelId="{D02266F6-4D7D-4336-A001-F87FBCD3224E}" type="presParOf" srcId="{A16DCB3D-1D75-4A15-AF79-124A339526D6}" destId="{4AF92AC6-61A2-4A59-BBB3-503980AB3483}" srcOrd="0" destOrd="0" presId="urn:microsoft.com/office/officeart/2005/8/layout/hierarchy4"/>
    <dgm:cxn modelId="{5AB7BD09-624B-4FA8-8A13-5F8EAAA3ED33}" type="presParOf" srcId="{A16DCB3D-1D75-4A15-AF79-124A339526D6}" destId="{74B05912-651F-4C78-A737-0504AF8900C5}" srcOrd="1" destOrd="0" presId="urn:microsoft.com/office/officeart/2005/8/layout/hierarchy4"/>
    <dgm:cxn modelId="{03E9F8B7-9D96-4ECF-943D-081D66376F77}" type="presParOf" srcId="{A16DCB3D-1D75-4A15-AF79-124A339526D6}" destId="{02A5C75C-E5A9-4E17-B005-87F66163AD4C}" srcOrd="2" destOrd="0" presId="urn:microsoft.com/office/officeart/2005/8/layout/hierarchy4"/>
    <dgm:cxn modelId="{922EC16F-6495-4555-821F-11E382D815AD}" type="presParOf" srcId="{02A5C75C-E5A9-4E17-B005-87F66163AD4C}" destId="{470B9679-69CD-4CBD-8EAD-385A229FB29E}" srcOrd="0" destOrd="0" presId="urn:microsoft.com/office/officeart/2005/8/layout/hierarchy4"/>
    <dgm:cxn modelId="{7E103802-01DA-4320-A41C-F6BF3890E268}" type="presParOf" srcId="{470B9679-69CD-4CBD-8EAD-385A229FB29E}" destId="{B0E87BC3-F530-4AB2-A977-37A9BF081458}" srcOrd="0" destOrd="0" presId="urn:microsoft.com/office/officeart/2005/8/layout/hierarchy4"/>
    <dgm:cxn modelId="{53A7FA46-750D-4D76-B416-EC632BEC85C2}" type="presParOf" srcId="{470B9679-69CD-4CBD-8EAD-385A229FB29E}" destId="{2F350469-09D8-4BC0-99EE-4B7A4789251E}" srcOrd="1" destOrd="0" presId="urn:microsoft.com/office/officeart/2005/8/layout/hierarchy4"/>
    <dgm:cxn modelId="{887D653A-0836-403C-AE47-B5AA2EA222A4}" type="presParOf" srcId="{470B9679-69CD-4CBD-8EAD-385A229FB29E}" destId="{717EA337-F56B-4A25-B8AB-4CE7F90A71D0}" srcOrd="2" destOrd="0" presId="urn:microsoft.com/office/officeart/2005/8/layout/hierarchy4"/>
    <dgm:cxn modelId="{FAF45BAD-2527-41F2-8089-DEF0565004B0}" type="presParOf" srcId="{717EA337-F56B-4A25-B8AB-4CE7F90A71D0}" destId="{08098E58-797A-4CBE-9278-16A34F50CE70}" srcOrd="0" destOrd="0" presId="urn:microsoft.com/office/officeart/2005/8/layout/hierarchy4"/>
    <dgm:cxn modelId="{579A212C-2AEF-4AE3-952D-A699728E130E}" type="presParOf" srcId="{08098E58-797A-4CBE-9278-16A34F50CE70}" destId="{BAAFD0B0-E85A-49D8-A316-9FFF75C0CE5C}" srcOrd="0" destOrd="0" presId="urn:microsoft.com/office/officeart/2005/8/layout/hierarchy4"/>
    <dgm:cxn modelId="{2F71E974-01D0-499F-89B3-AAC8F7E0E9C8}" type="presParOf" srcId="{08098E58-797A-4CBE-9278-16A34F50CE70}" destId="{5B24BD38-9E6C-4C28-928B-AD309A427384}" srcOrd="1" destOrd="0" presId="urn:microsoft.com/office/officeart/2005/8/layout/hierarchy4"/>
    <dgm:cxn modelId="{52896880-0B53-487B-9735-C00C1C4466B9}" type="presParOf" srcId="{717EA337-F56B-4A25-B8AB-4CE7F90A71D0}" destId="{52DAC337-5B3D-4EA9-B2C2-1F50316E796A}" srcOrd="1" destOrd="0" presId="urn:microsoft.com/office/officeart/2005/8/layout/hierarchy4"/>
    <dgm:cxn modelId="{79A18A02-18E3-4420-9223-41DC4F93896E}" type="presParOf" srcId="{717EA337-F56B-4A25-B8AB-4CE7F90A71D0}" destId="{AE670FF2-B1BF-4ABD-93C8-1D52CA76D2E0}" srcOrd="2" destOrd="0" presId="urn:microsoft.com/office/officeart/2005/8/layout/hierarchy4"/>
    <dgm:cxn modelId="{AA1223C4-D1D3-4813-8EEA-922CBE3597D2}" type="presParOf" srcId="{AE670FF2-B1BF-4ABD-93C8-1D52CA76D2E0}" destId="{16981D15-ECFB-46AC-81E9-B82111F6D4CF}" srcOrd="0" destOrd="0" presId="urn:microsoft.com/office/officeart/2005/8/layout/hierarchy4"/>
    <dgm:cxn modelId="{0147CF7B-424A-42C6-BC7C-CAB0E0AAA4F7}" type="presParOf" srcId="{AE670FF2-B1BF-4ABD-93C8-1D52CA76D2E0}" destId="{2653D91C-C19E-4EF1-90EE-42F5756C4C53}" srcOrd="1" destOrd="0" presId="urn:microsoft.com/office/officeart/2005/8/layout/hierarchy4"/>
    <dgm:cxn modelId="{3BB157C2-9CA0-4875-82AD-8CD285282D61}" type="presParOf" srcId="{16EE4255-A170-4E6A-8F40-082F359D010E}" destId="{8F16B6C6-7738-4A6F-8C69-7DE1341067A5}" srcOrd="1" destOrd="0" presId="urn:microsoft.com/office/officeart/2005/8/layout/hierarchy4"/>
    <dgm:cxn modelId="{ED7E1114-B3AB-44DD-A7C4-A170B0F5D7D8}" type="presParOf" srcId="{16EE4255-A170-4E6A-8F40-082F359D010E}" destId="{0D7FBEF3-D275-4BD3-8EC6-2C1B10A44F17}" srcOrd="2" destOrd="0" presId="urn:microsoft.com/office/officeart/2005/8/layout/hierarchy4"/>
    <dgm:cxn modelId="{8E27EBB0-39EA-4A81-B588-BC7EAF56E32A}" type="presParOf" srcId="{0D7FBEF3-D275-4BD3-8EC6-2C1B10A44F17}" destId="{056C6562-A3B2-4289-817A-F6A19907D12C}" srcOrd="0" destOrd="0" presId="urn:microsoft.com/office/officeart/2005/8/layout/hierarchy4"/>
    <dgm:cxn modelId="{1A4E6348-E1ED-40DD-BD13-C61151BB3B28}" type="presParOf" srcId="{0D7FBEF3-D275-4BD3-8EC6-2C1B10A44F17}" destId="{C5682CA8-55B1-4A91-9E6E-67ABA4D48B5D}" srcOrd="1" destOrd="0" presId="urn:microsoft.com/office/officeart/2005/8/layout/hierarchy4"/>
    <dgm:cxn modelId="{953E7C8F-75DC-4166-BB1E-E72656EB9959}" type="presParOf" srcId="{0D7FBEF3-D275-4BD3-8EC6-2C1B10A44F17}" destId="{67D44FD3-2412-493C-BBEC-C4581ADE5BFC}" srcOrd="2" destOrd="0" presId="urn:microsoft.com/office/officeart/2005/8/layout/hierarchy4"/>
    <dgm:cxn modelId="{F6B64389-3E9D-48D9-B5DE-97EA43D6779F}" type="presParOf" srcId="{67D44FD3-2412-493C-BBEC-C4581ADE5BFC}" destId="{6EE3A15A-057E-4CC8-96E6-C2D0707C8E87}" srcOrd="0" destOrd="0" presId="urn:microsoft.com/office/officeart/2005/8/layout/hierarchy4"/>
    <dgm:cxn modelId="{8436CC20-D0C0-41AC-B65E-961FE822468B}" type="presParOf" srcId="{6EE3A15A-057E-4CC8-96E6-C2D0707C8E87}" destId="{346197B0-209D-4AAF-A598-D8598D4CCAA1}" srcOrd="0" destOrd="0" presId="urn:microsoft.com/office/officeart/2005/8/layout/hierarchy4"/>
    <dgm:cxn modelId="{CBA36281-B0A9-42E6-8FF1-761904DD5A40}" type="presParOf" srcId="{6EE3A15A-057E-4CC8-96E6-C2D0707C8E87}" destId="{766AD27C-173D-4374-8E7A-80873566C361}" srcOrd="1" destOrd="0" presId="urn:microsoft.com/office/officeart/2005/8/layout/hierarchy4"/>
    <dgm:cxn modelId="{0B5F1A50-B808-420D-A6CB-F1DF11F3B96E}" type="presParOf" srcId="{6EE3A15A-057E-4CC8-96E6-C2D0707C8E87}" destId="{4A3625C4-7955-4F07-BA43-FB17AD1B322B}" srcOrd="2" destOrd="0" presId="urn:microsoft.com/office/officeart/2005/8/layout/hierarchy4"/>
    <dgm:cxn modelId="{5D53C5AE-D9AC-4D0C-82C4-D9799E28D241}" type="presParOf" srcId="{4A3625C4-7955-4F07-BA43-FB17AD1B322B}" destId="{F739C842-66EA-4544-8D74-607B0A210E0E}" srcOrd="0" destOrd="0" presId="urn:microsoft.com/office/officeart/2005/8/layout/hierarchy4"/>
    <dgm:cxn modelId="{76CF0A1A-0828-431A-B000-483302391305}" type="presParOf" srcId="{F739C842-66EA-4544-8D74-607B0A210E0E}" destId="{2B430F94-2B55-4425-B2DF-92C0C6C97049}" srcOrd="0" destOrd="0" presId="urn:microsoft.com/office/officeart/2005/8/layout/hierarchy4"/>
    <dgm:cxn modelId="{36706D06-8FBD-48A4-AD77-C55554E7A45F}" type="presParOf" srcId="{F739C842-66EA-4544-8D74-607B0A210E0E}" destId="{387B174B-E037-4884-8C83-6E118544800E}" srcOrd="1" destOrd="0" presId="urn:microsoft.com/office/officeart/2005/8/layout/hierarchy4"/>
    <dgm:cxn modelId="{2B247365-E7C6-41CD-9FD5-5DC1F1536FCB}" type="presParOf" srcId="{4A3625C4-7955-4F07-BA43-FB17AD1B322B}" destId="{400CDC0E-C8E9-4551-A3A6-947EADD3EC80}" srcOrd="1" destOrd="0" presId="urn:microsoft.com/office/officeart/2005/8/layout/hierarchy4"/>
    <dgm:cxn modelId="{B3E8D5DA-6D9B-4013-BE9D-6004D73194AB}" type="presParOf" srcId="{4A3625C4-7955-4F07-BA43-FB17AD1B322B}" destId="{8AD78DEB-D452-4926-8061-BD8EEC76D3BC}" srcOrd="2" destOrd="0" presId="urn:microsoft.com/office/officeart/2005/8/layout/hierarchy4"/>
    <dgm:cxn modelId="{F6E02C9F-BE4B-422E-9C98-7E543810CCC5}" type="presParOf" srcId="{8AD78DEB-D452-4926-8061-BD8EEC76D3BC}" destId="{A5A5B3CC-B4FC-4597-98DA-08B10AA80376}" srcOrd="0" destOrd="0" presId="urn:microsoft.com/office/officeart/2005/8/layout/hierarchy4"/>
    <dgm:cxn modelId="{F63CE828-D715-4E87-979F-E07CA14D2D20}" type="presParOf" srcId="{8AD78DEB-D452-4926-8061-BD8EEC76D3BC}" destId="{03633937-991F-4554-83AF-732FA0B3485C}" srcOrd="1" destOrd="0" presId="urn:microsoft.com/office/officeart/2005/8/layout/hierarchy4"/>
    <dgm:cxn modelId="{E954A98D-7110-42BF-9FAA-469513C27783}" type="presParOf" srcId="{8AD78DEB-D452-4926-8061-BD8EEC76D3BC}" destId="{271A3843-D715-443D-96F4-F60A304C7FF1}" srcOrd="2" destOrd="0" presId="urn:microsoft.com/office/officeart/2005/8/layout/hierarchy4"/>
    <dgm:cxn modelId="{D0B404AA-859D-464B-AB4C-59D32516015C}" type="presParOf" srcId="{271A3843-D715-443D-96F4-F60A304C7FF1}" destId="{F4B4E740-121E-433C-B609-67C60726961C}" srcOrd="0" destOrd="0" presId="urn:microsoft.com/office/officeart/2005/8/layout/hierarchy4"/>
    <dgm:cxn modelId="{E602D476-6088-4489-B862-10765EF4CF38}" type="presParOf" srcId="{F4B4E740-121E-433C-B609-67C60726961C}" destId="{013E2496-5FB5-4357-8DBD-D09368D61A23}" srcOrd="0" destOrd="0" presId="urn:microsoft.com/office/officeart/2005/8/layout/hierarchy4"/>
    <dgm:cxn modelId="{D96DE391-C9BF-4775-AA64-412987DE000C}" type="presParOf" srcId="{F4B4E740-121E-433C-B609-67C60726961C}" destId="{73719EA8-D71F-44DC-9D64-69C212321012}" srcOrd="1" destOrd="0" presId="urn:microsoft.com/office/officeart/2005/8/layout/hierarchy4"/>
    <dgm:cxn modelId="{F66E36E9-6FCA-47EF-8DAF-FBCD63286B99}" type="presParOf" srcId="{4A3625C4-7955-4F07-BA43-FB17AD1B322B}" destId="{130E2B4D-4DA6-498D-AAD7-8E9754EE0CC1}" srcOrd="3" destOrd="0" presId="urn:microsoft.com/office/officeart/2005/8/layout/hierarchy4"/>
    <dgm:cxn modelId="{A00F7D87-4F41-4B83-BACC-F2E82DA473CC}" type="presParOf" srcId="{4A3625C4-7955-4F07-BA43-FB17AD1B322B}" destId="{FD9E7911-C23A-4C77-9F47-16B8C62A7257}" srcOrd="4" destOrd="0" presId="urn:microsoft.com/office/officeart/2005/8/layout/hierarchy4"/>
    <dgm:cxn modelId="{C0140C9B-5FFC-4649-AFE8-C874487BE94E}" type="presParOf" srcId="{FD9E7911-C23A-4C77-9F47-16B8C62A7257}" destId="{D1EC1D68-FCE9-4657-8E8A-FBB6F8CFC668}" srcOrd="0" destOrd="0" presId="urn:microsoft.com/office/officeart/2005/8/layout/hierarchy4"/>
    <dgm:cxn modelId="{FC5B9E83-F011-4DF7-BA94-06A0855D853D}" type="presParOf" srcId="{FD9E7911-C23A-4C77-9F47-16B8C62A7257}" destId="{318424EC-0E8A-4FB5-9175-23942723E0C3}" srcOrd="1" destOrd="0" presId="urn:microsoft.com/office/officeart/2005/8/layout/hierarchy4"/>
    <dgm:cxn modelId="{7FB7EEB9-5CF6-4C72-B0D0-6B2B17581FFC}" type="presParOf" srcId="{4A3625C4-7955-4F07-BA43-FB17AD1B322B}" destId="{AAA0CAE3-15E1-4592-ADC6-2E3C56FDD5F3}" srcOrd="5" destOrd="0" presId="urn:microsoft.com/office/officeart/2005/8/layout/hierarchy4"/>
    <dgm:cxn modelId="{A60E089B-9D06-4FAB-ACE2-D89CB96A9457}" type="presParOf" srcId="{4A3625C4-7955-4F07-BA43-FB17AD1B322B}" destId="{AA695212-B41D-47DD-9CFC-EF1FFE68B5D5}" srcOrd="6" destOrd="0" presId="urn:microsoft.com/office/officeart/2005/8/layout/hierarchy4"/>
    <dgm:cxn modelId="{AB5915A3-3137-4713-8B5D-E933C2EA8843}" type="presParOf" srcId="{AA695212-B41D-47DD-9CFC-EF1FFE68B5D5}" destId="{3F7B8536-4732-46F4-A2C0-228C1962C0AB}" srcOrd="0" destOrd="0" presId="urn:microsoft.com/office/officeart/2005/8/layout/hierarchy4"/>
    <dgm:cxn modelId="{DE03460E-172E-42F0-ACE8-D5CDA64C5043}" type="presParOf" srcId="{AA695212-B41D-47DD-9CFC-EF1FFE68B5D5}" destId="{ACD0F4DE-2D42-48ED-9B50-76D68CDD572A}" srcOrd="1" destOrd="0" presId="urn:microsoft.com/office/officeart/2005/8/layout/hierarchy4"/>
    <dgm:cxn modelId="{0482A0CD-C0DB-4658-A04A-C9E6FC892BA9}" type="presParOf" srcId="{AA695212-B41D-47DD-9CFC-EF1FFE68B5D5}" destId="{61F4518D-CFAF-421D-BE58-354EF9221FC6}" srcOrd="2" destOrd="0" presId="urn:microsoft.com/office/officeart/2005/8/layout/hierarchy4"/>
    <dgm:cxn modelId="{BAD4703D-C68C-4818-9D4B-CA868F458E74}" type="presParOf" srcId="{61F4518D-CFAF-421D-BE58-354EF9221FC6}" destId="{5E117509-85F7-4904-8C75-B247518CD132}" srcOrd="0" destOrd="0" presId="urn:microsoft.com/office/officeart/2005/8/layout/hierarchy4"/>
    <dgm:cxn modelId="{8CBBB484-208D-48A1-BEF3-12ED025210D4}" type="presParOf" srcId="{5E117509-85F7-4904-8C75-B247518CD132}" destId="{BD9D7440-31D7-4D3B-94A1-E23437947BAB}" srcOrd="0" destOrd="0" presId="urn:microsoft.com/office/officeart/2005/8/layout/hierarchy4"/>
    <dgm:cxn modelId="{66073CB2-6DE9-40F8-BDAF-2A0FFA375424}" type="presParOf" srcId="{5E117509-85F7-4904-8C75-B247518CD132}" destId="{93513E75-E6E6-4E40-AA96-1F469AE6ED0C}" srcOrd="1" destOrd="0" presId="urn:microsoft.com/office/officeart/2005/8/layout/hierarchy4"/>
    <dgm:cxn modelId="{C5B4FDA2-0FE6-4D1B-AA94-47C4585BD2EF}" type="presParOf" srcId="{67D44FD3-2412-493C-BBEC-C4581ADE5BFC}" destId="{79C36198-6BDD-4D6A-9552-F7810269DBEE}" srcOrd="1" destOrd="0" presId="urn:microsoft.com/office/officeart/2005/8/layout/hierarchy4"/>
    <dgm:cxn modelId="{5A2D1B97-F332-4F02-93DF-4C63D4B0C613}" type="presParOf" srcId="{67D44FD3-2412-493C-BBEC-C4581ADE5BFC}" destId="{38D74D69-8D82-4FFD-83C4-B5887C88D759}" srcOrd="2" destOrd="0" presId="urn:microsoft.com/office/officeart/2005/8/layout/hierarchy4"/>
    <dgm:cxn modelId="{4216EE37-1F6B-4EC8-88CE-7DAF9FF06F31}" type="presParOf" srcId="{38D74D69-8D82-4FFD-83C4-B5887C88D759}" destId="{F5448A77-081E-4CDB-8CA8-504D4A76359D}" srcOrd="0" destOrd="0" presId="urn:microsoft.com/office/officeart/2005/8/layout/hierarchy4"/>
    <dgm:cxn modelId="{D3E904A8-EE67-4C76-A91B-6382637E29E6}" type="presParOf" srcId="{38D74D69-8D82-4FFD-83C4-B5887C88D759}" destId="{CD3A4505-2046-4FC1-9790-E03CF09BAEC3}" srcOrd="1" destOrd="0" presId="urn:microsoft.com/office/officeart/2005/8/layout/hierarchy4"/>
    <dgm:cxn modelId="{81ECE4C1-D9BC-4F42-AD9D-1A1A94680077}" type="presParOf" srcId="{38D74D69-8D82-4FFD-83C4-B5887C88D759}" destId="{355F27B1-A6A8-4A69-A39B-6A6AA7D0F1E3}" srcOrd="2" destOrd="0" presId="urn:microsoft.com/office/officeart/2005/8/layout/hierarchy4"/>
    <dgm:cxn modelId="{6EAE3353-8F0B-4B2F-9C8D-CCC249CDD602}" type="presParOf" srcId="{355F27B1-A6A8-4A69-A39B-6A6AA7D0F1E3}" destId="{FC956784-362B-4775-9A11-370028574D50}" srcOrd="0" destOrd="0" presId="urn:microsoft.com/office/officeart/2005/8/layout/hierarchy4"/>
    <dgm:cxn modelId="{649CF487-CD15-4946-A988-651AD9B27DD8}" type="presParOf" srcId="{FC956784-362B-4775-9A11-370028574D50}" destId="{5A109F1B-461C-4544-8900-03867B712751}" srcOrd="0" destOrd="0" presId="urn:microsoft.com/office/officeart/2005/8/layout/hierarchy4"/>
    <dgm:cxn modelId="{CBF71459-F74F-4D7E-ABD0-5A3E9039BFCC}" type="presParOf" srcId="{FC956784-362B-4775-9A11-370028574D50}" destId="{4EC7C66E-56C5-4F0F-9202-6E578A4A588D}" srcOrd="1" destOrd="0" presId="urn:microsoft.com/office/officeart/2005/8/layout/hierarchy4"/>
    <dgm:cxn modelId="{AB8CFC48-B58E-4071-A112-4B512916AF7B}" type="presParOf" srcId="{355F27B1-A6A8-4A69-A39B-6A6AA7D0F1E3}" destId="{92385B5A-50B6-45F0-8F99-05D472ABCA0E}" srcOrd="1" destOrd="0" presId="urn:microsoft.com/office/officeart/2005/8/layout/hierarchy4"/>
    <dgm:cxn modelId="{0630B952-70A7-43F2-864C-3266C5C801A9}" type="presParOf" srcId="{355F27B1-A6A8-4A69-A39B-6A6AA7D0F1E3}" destId="{B06F9480-2C2A-4D1D-923D-5CA09871D9B2}" srcOrd="2" destOrd="0" presId="urn:microsoft.com/office/officeart/2005/8/layout/hierarchy4"/>
    <dgm:cxn modelId="{325E9172-C695-451A-BDBC-F7452C804F35}" type="presParOf" srcId="{B06F9480-2C2A-4D1D-923D-5CA09871D9B2}" destId="{983155C2-6FF3-4133-813E-92391A2AB037}" srcOrd="0" destOrd="0" presId="urn:microsoft.com/office/officeart/2005/8/layout/hierarchy4"/>
    <dgm:cxn modelId="{C14E4DC0-CC1A-4978-890B-E58FB68BD7CA}" type="presParOf" srcId="{B06F9480-2C2A-4D1D-923D-5CA09871D9B2}" destId="{48766A8B-77FD-45CA-B665-5C7E82136138}" srcOrd="1" destOrd="0" presId="urn:microsoft.com/office/officeart/2005/8/layout/hierarchy4"/>
    <dgm:cxn modelId="{1EFE09DE-218D-4990-BDF7-4339B2AB0218}" type="presParOf" srcId="{67D44FD3-2412-493C-BBEC-C4581ADE5BFC}" destId="{90999719-F3A4-4AA2-B4CF-86E0D3C3B884}" srcOrd="3" destOrd="0" presId="urn:microsoft.com/office/officeart/2005/8/layout/hierarchy4"/>
    <dgm:cxn modelId="{33C9C5B1-7987-4E9B-8643-E9E014FF7B3F}" type="presParOf" srcId="{67D44FD3-2412-493C-BBEC-C4581ADE5BFC}" destId="{F02580D2-67D4-47AC-990E-9A39D4143BD6}" srcOrd="4" destOrd="0" presId="urn:microsoft.com/office/officeart/2005/8/layout/hierarchy4"/>
    <dgm:cxn modelId="{7A10F716-571C-4966-A436-C9123F2B7C36}" type="presParOf" srcId="{F02580D2-67D4-47AC-990E-9A39D4143BD6}" destId="{7A8A91CD-72BF-48C8-A37D-9F554F76DA81}" srcOrd="0" destOrd="0" presId="urn:microsoft.com/office/officeart/2005/8/layout/hierarchy4"/>
    <dgm:cxn modelId="{9125E680-46B7-48B6-BF6B-9D48562C6220}" type="presParOf" srcId="{F02580D2-67D4-47AC-990E-9A39D4143BD6}" destId="{BD136864-3227-410C-B456-A95897CC3E2F}" srcOrd="1" destOrd="0" presId="urn:microsoft.com/office/officeart/2005/8/layout/hierarchy4"/>
    <dgm:cxn modelId="{31FC424B-4C9A-4E16-9B40-FB008A34DC65}" type="presParOf" srcId="{F02580D2-67D4-47AC-990E-9A39D4143BD6}" destId="{3645ECDA-7F5B-4FFB-BA2C-F6790DAC1580}" srcOrd="2" destOrd="0" presId="urn:microsoft.com/office/officeart/2005/8/layout/hierarchy4"/>
    <dgm:cxn modelId="{B3940EC0-ABE2-4910-B67D-68A27BA3459A}" type="presParOf" srcId="{3645ECDA-7F5B-4FFB-BA2C-F6790DAC1580}" destId="{4E04208B-74CF-4A90-86E5-B062832F1EA2}" srcOrd="0" destOrd="0" presId="urn:microsoft.com/office/officeart/2005/8/layout/hierarchy4"/>
    <dgm:cxn modelId="{8D7190C4-195C-4E26-9AE7-C1204EF812F7}" type="presParOf" srcId="{4E04208B-74CF-4A90-86E5-B062832F1EA2}" destId="{BEB57C8D-0C0E-4117-BE98-FDC8221C7844}" srcOrd="0" destOrd="0" presId="urn:microsoft.com/office/officeart/2005/8/layout/hierarchy4"/>
    <dgm:cxn modelId="{18940B9C-C320-41D7-B7A9-7B18D726358C}" type="presParOf" srcId="{4E04208B-74CF-4A90-86E5-B062832F1EA2}" destId="{FC7B73C3-4086-45BB-8D43-09E79DB12A97}" srcOrd="1" destOrd="0" presId="urn:microsoft.com/office/officeart/2005/8/layout/hierarchy4"/>
    <dgm:cxn modelId="{00DC1EBB-B1AA-4A9A-90EF-DE3206CEC6D1}" type="presParOf" srcId="{4E04208B-74CF-4A90-86E5-B062832F1EA2}" destId="{071F5F16-91F9-4ECB-926D-22F91E085B02}" srcOrd="2" destOrd="0" presId="urn:microsoft.com/office/officeart/2005/8/layout/hierarchy4"/>
    <dgm:cxn modelId="{7EC6E4C5-7069-4B8C-8BEC-1114083AC63E}" type="presParOf" srcId="{071F5F16-91F9-4ECB-926D-22F91E085B02}" destId="{8809D3D8-31A0-4ACF-B412-581003136150}" srcOrd="0" destOrd="0" presId="urn:microsoft.com/office/officeart/2005/8/layout/hierarchy4"/>
    <dgm:cxn modelId="{9197B5EF-96AF-45B5-A68A-1AB99300408A}" type="presParOf" srcId="{8809D3D8-31A0-4ACF-B412-581003136150}" destId="{EFC9247E-81E9-4793-B02D-E0EC531E782F}" srcOrd="0" destOrd="0" presId="urn:microsoft.com/office/officeart/2005/8/layout/hierarchy4"/>
    <dgm:cxn modelId="{7C45FCF5-8D49-4124-99BC-68FE844EC088}" type="presParOf" srcId="{8809D3D8-31A0-4ACF-B412-581003136150}" destId="{318C81CD-F383-4A77-89F0-914D42A318AF}" srcOrd="1" destOrd="0" presId="urn:microsoft.com/office/officeart/2005/8/layout/hierarchy4"/>
    <dgm:cxn modelId="{918A7475-95F1-4CC9-936A-315BB3E4D65E}" type="presParOf" srcId="{071F5F16-91F9-4ECB-926D-22F91E085B02}" destId="{47C04B6A-6E73-4092-BF38-18B9B8D560A9}" srcOrd="1" destOrd="0" presId="urn:microsoft.com/office/officeart/2005/8/layout/hierarchy4"/>
    <dgm:cxn modelId="{25E195A6-637D-40FF-86EC-2A7FA1B665E6}" type="presParOf" srcId="{071F5F16-91F9-4ECB-926D-22F91E085B02}" destId="{6ED28A19-2764-4ADE-B2B3-FF37D35FB3D3}" srcOrd="2" destOrd="0" presId="urn:microsoft.com/office/officeart/2005/8/layout/hierarchy4"/>
    <dgm:cxn modelId="{467A8B72-5092-416B-9E2B-62CC9FE2FF4E}" type="presParOf" srcId="{6ED28A19-2764-4ADE-B2B3-FF37D35FB3D3}" destId="{00C79C9C-97A6-4051-B224-FA44A8E215F9}" srcOrd="0" destOrd="0" presId="urn:microsoft.com/office/officeart/2005/8/layout/hierarchy4"/>
    <dgm:cxn modelId="{85A1E3F1-8A3B-4999-9EFD-6CA79888F595}" type="presParOf" srcId="{6ED28A19-2764-4ADE-B2B3-FF37D35FB3D3}" destId="{25F5F785-C261-4037-B8A5-124E2D42DD40}" srcOrd="1" destOrd="0" presId="urn:microsoft.com/office/officeart/2005/8/layout/hierarchy4"/>
    <dgm:cxn modelId="{B0FCCA10-7648-4232-B2EB-52E4846D67B6}" type="presParOf" srcId="{071F5F16-91F9-4ECB-926D-22F91E085B02}" destId="{32578D92-5550-4B66-AECE-32DC23DBB410}" srcOrd="3" destOrd="0" presId="urn:microsoft.com/office/officeart/2005/8/layout/hierarchy4"/>
    <dgm:cxn modelId="{084C67CE-76FB-4430-9B68-34553BE61974}" type="presParOf" srcId="{071F5F16-91F9-4ECB-926D-22F91E085B02}" destId="{E3064B25-AE5E-4E4A-86A2-7D0A6DF77915}" srcOrd="4" destOrd="0" presId="urn:microsoft.com/office/officeart/2005/8/layout/hierarchy4"/>
    <dgm:cxn modelId="{CD30C419-D558-40E0-8891-BEF983825B37}" type="presParOf" srcId="{E3064B25-AE5E-4E4A-86A2-7D0A6DF77915}" destId="{A0AFD0E4-6DA8-4438-95A3-EFE57A80D244}" srcOrd="0" destOrd="0" presId="urn:microsoft.com/office/officeart/2005/8/layout/hierarchy4"/>
    <dgm:cxn modelId="{B89A794D-8C58-4DB2-817D-C6A9F0CBAA7E}" type="presParOf" srcId="{E3064B25-AE5E-4E4A-86A2-7D0A6DF77915}" destId="{88B7E0BF-54C1-4AB1-9C56-5E9313070FAC}" srcOrd="1" destOrd="0" presId="urn:microsoft.com/office/officeart/2005/8/layout/hierarchy4"/>
    <dgm:cxn modelId="{A9445181-E1A7-4DAB-B1BB-8A20CD813C87}" type="presParOf" srcId="{3645ECDA-7F5B-4FFB-BA2C-F6790DAC1580}" destId="{BBEAAA42-5E5D-4365-A839-DFC4B7B03369}" srcOrd="1" destOrd="0" presId="urn:microsoft.com/office/officeart/2005/8/layout/hierarchy4"/>
    <dgm:cxn modelId="{87F21067-A2C9-4A47-85CA-50CF1D180264}" type="presParOf" srcId="{3645ECDA-7F5B-4FFB-BA2C-F6790DAC1580}" destId="{CF8A1F89-EF1D-4414-8B50-72E89D781258}" srcOrd="2" destOrd="0" presId="urn:microsoft.com/office/officeart/2005/8/layout/hierarchy4"/>
    <dgm:cxn modelId="{0AE05CF2-359A-4A77-BFA6-000AA1BC5974}" type="presParOf" srcId="{CF8A1F89-EF1D-4414-8B50-72E89D781258}" destId="{FA38D4E7-BA0B-46C8-994D-E9565382D499}" srcOrd="0" destOrd="0" presId="urn:microsoft.com/office/officeart/2005/8/layout/hierarchy4"/>
    <dgm:cxn modelId="{1496311B-7B10-4054-9B90-0C874C38E7C9}" type="presParOf" srcId="{CF8A1F89-EF1D-4414-8B50-72E89D781258}" destId="{0FC8C793-F7A2-47C4-88BF-3FEFB55F1CF0}" srcOrd="1" destOrd="0" presId="urn:microsoft.com/office/officeart/2005/8/layout/hierarchy4"/>
    <dgm:cxn modelId="{3C4E5CCC-4371-41C5-A00F-3407170B2784}" type="presParOf" srcId="{CF8A1F89-EF1D-4414-8B50-72E89D781258}" destId="{6AC3C27E-5138-484F-888B-98E3D5EE3449}" srcOrd="2" destOrd="0" presId="urn:microsoft.com/office/officeart/2005/8/layout/hierarchy4"/>
    <dgm:cxn modelId="{D95F27B1-9938-4E9B-BF8C-6FB3A6E2D5D9}" type="presParOf" srcId="{6AC3C27E-5138-484F-888B-98E3D5EE3449}" destId="{1A0835AB-3D50-4B9A-B7DC-4302CE6B9C63}" srcOrd="0" destOrd="0" presId="urn:microsoft.com/office/officeart/2005/8/layout/hierarchy4"/>
    <dgm:cxn modelId="{52892394-F801-4CEC-96BA-B6BC9B23D7EC}" type="presParOf" srcId="{1A0835AB-3D50-4B9A-B7DC-4302CE6B9C63}" destId="{CDE37B2D-8781-4B0A-A5C6-5F5ECCA7C9D2}" srcOrd="0" destOrd="0" presId="urn:microsoft.com/office/officeart/2005/8/layout/hierarchy4"/>
    <dgm:cxn modelId="{8182AAD8-BBA6-4D85-96E8-A8B6FC9F4974}" type="presParOf" srcId="{1A0835AB-3D50-4B9A-B7DC-4302CE6B9C63}" destId="{F0C57DCE-3E50-416A-B679-1329C8D02F7F}" srcOrd="1" destOrd="0" presId="urn:microsoft.com/office/officeart/2005/8/layout/hierarchy4"/>
    <dgm:cxn modelId="{8533B60E-6291-4F35-A7DA-D07790FC665F}" type="presParOf" srcId="{6AC3C27E-5138-484F-888B-98E3D5EE3449}" destId="{23600B84-2AC2-4608-8AEF-1A7AF599DE47}" srcOrd="1" destOrd="0" presId="urn:microsoft.com/office/officeart/2005/8/layout/hierarchy4"/>
    <dgm:cxn modelId="{490586D1-5ECD-4D12-8550-E1CEF83ECBAE}" type="presParOf" srcId="{6AC3C27E-5138-484F-888B-98E3D5EE3449}" destId="{F0557CBE-67FE-431A-8031-0BFCE23FF5E4}" srcOrd="2" destOrd="0" presId="urn:microsoft.com/office/officeart/2005/8/layout/hierarchy4"/>
    <dgm:cxn modelId="{9B274E0E-F756-4F94-B08E-0D81461116B6}" type="presParOf" srcId="{F0557CBE-67FE-431A-8031-0BFCE23FF5E4}" destId="{C1B48C8C-2D2E-494C-8286-9EE10765CFB6}" srcOrd="0" destOrd="0" presId="urn:microsoft.com/office/officeart/2005/8/layout/hierarchy4"/>
    <dgm:cxn modelId="{89608F77-A1B3-417D-959D-DB736C48BDE0}" type="presParOf" srcId="{F0557CBE-67FE-431A-8031-0BFCE23FF5E4}" destId="{B2C2BBDA-8694-4A3F-A7F5-E0AF9CAC42C7}" srcOrd="1" destOrd="0" presId="urn:microsoft.com/office/officeart/2005/8/layout/hierarchy4"/>
    <dgm:cxn modelId="{CA1AC565-0507-4570-82C7-A366AC70389B}" type="presParOf" srcId="{6AC3C27E-5138-484F-888B-98E3D5EE3449}" destId="{C59F8683-BA9C-451E-AF88-47771D871450}" srcOrd="3" destOrd="0" presId="urn:microsoft.com/office/officeart/2005/8/layout/hierarchy4"/>
    <dgm:cxn modelId="{A0BA4D6B-6117-4153-B136-80927574BB8E}" type="presParOf" srcId="{6AC3C27E-5138-484F-888B-98E3D5EE3449}" destId="{BB859EA4-F12F-4965-B812-BE38A8BF732D}" srcOrd="4" destOrd="0" presId="urn:microsoft.com/office/officeart/2005/8/layout/hierarchy4"/>
    <dgm:cxn modelId="{B97E2DEC-73E0-4367-A7B4-33763AEE44C1}" type="presParOf" srcId="{BB859EA4-F12F-4965-B812-BE38A8BF732D}" destId="{2435A1E7-2A15-4F5B-9502-5F7A888D7390}" srcOrd="0" destOrd="0" presId="urn:microsoft.com/office/officeart/2005/8/layout/hierarchy4"/>
    <dgm:cxn modelId="{B265FA0E-F051-4914-94E4-E6437F00122D}" type="presParOf" srcId="{BB859EA4-F12F-4965-B812-BE38A8BF732D}" destId="{DF90C12A-A480-432F-A026-EA7A1049C0A1}" srcOrd="1" destOrd="0" presId="urn:microsoft.com/office/officeart/2005/8/layout/hierarchy4"/>
    <dgm:cxn modelId="{FCADEFB9-9A2B-456F-A165-2D72C2C6EC0C}" type="presParOf" srcId="{BB859EA4-F12F-4965-B812-BE38A8BF732D}" destId="{BA3B6419-D78E-4979-BB32-BF5CE234DE96}" srcOrd="2" destOrd="0" presId="urn:microsoft.com/office/officeart/2005/8/layout/hierarchy4"/>
    <dgm:cxn modelId="{EB1A87CB-EFE0-4F63-8650-307C02DF5C11}" type="presParOf" srcId="{BA3B6419-D78E-4979-BB32-BF5CE234DE96}" destId="{1094E896-D274-48B1-AD25-B692AF6B3147}" srcOrd="0" destOrd="0" presId="urn:microsoft.com/office/officeart/2005/8/layout/hierarchy4"/>
    <dgm:cxn modelId="{832ED505-03CD-4320-BA84-D65CEC7217CC}" type="presParOf" srcId="{1094E896-D274-48B1-AD25-B692AF6B3147}" destId="{F699FC6A-EB4A-4943-8FD7-BD662D0D6402}" srcOrd="0" destOrd="0" presId="urn:microsoft.com/office/officeart/2005/8/layout/hierarchy4"/>
    <dgm:cxn modelId="{B58D75BD-05DF-4627-8425-E47F3BF996BD}" type="presParOf" srcId="{1094E896-D274-48B1-AD25-B692AF6B3147}" destId="{ACC8F858-FC9F-4F40-91BB-A144E3C1D2B9}" srcOrd="1" destOrd="0" presId="urn:microsoft.com/office/officeart/2005/8/layout/hierarchy4"/>
    <dgm:cxn modelId="{9875627B-0F10-4335-8B9C-669EA8BE5ED7}" type="presParOf" srcId="{3645ECDA-7F5B-4FFB-BA2C-F6790DAC1580}" destId="{5A4A790C-CA1E-408A-A121-8DD5DEF25335}" srcOrd="3" destOrd="0" presId="urn:microsoft.com/office/officeart/2005/8/layout/hierarchy4"/>
    <dgm:cxn modelId="{07168082-18EF-4FE9-B4F2-A155F98EDA95}" type="presParOf" srcId="{3645ECDA-7F5B-4FFB-BA2C-F6790DAC1580}" destId="{AFAA5518-3451-4FCD-9C7F-253483F852CD}" srcOrd="4" destOrd="0" presId="urn:microsoft.com/office/officeart/2005/8/layout/hierarchy4"/>
    <dgm:cxn modelId="{5ACF172E-9F02-489A-826C-0C1C3E3E14E8}" type="presParOf" srcId="{AFAA5518-3451-4FCD-9C7F-253483F852CD}" destId="{854ABDDE-7DED-4B94-985F-05A2588AD5CF}" srcOrd="0" destOrd="0" presId="urn:microsoft.com/office/officeart/2005/8/layout/hierarchy4"/>
    <dgm:cxn modelId="{6E63B070-D532-447D-B52F-C2E9EACA954C}" type="presParOf" srcId="{AFAA5518-3451-4FCD-9C7F-253483F852CD}" destId="{C14CBCA6-F256-4E6D-84DC-789745FA8E32}" srcOrd="1" destOrd="0" presId="urn:microsoft.com/office/officeart/2005/8/layout/hierarchy4"/>
    <dgm:cxn modelId="{B263F151-2B64-4C29-823E-5114C32E2F9D}" type="presParOf" srcId="{AFAA5518-3451-4FCD-9C7F-253483F852CD}" destId="{0D880F59-21E6-4788-8A07-8462E1DA696D}" srcOrd="2" destOrd="0" presId="urn:microsoft.com/office/officeart/2005/8/layout/hierarchy4"/>
    <dgm:cxn modelId="{8F07D202-B1D3-452E-9CB1-35BD8A90F1FC}" type="presParOf" srcId="{0D880F59-21E6-4788-8A07-8462E1DA696D}" destId="{F079507F-78F1-427B-AF7F-C015CC2DD15A}" srcOrd="0" destOrd="0" presId="urn:microsoft.com/office/officeart/2005/8/layout/hierarchy4"/>
    <dgm:cxn modelId="{2892790B-BF7D-486B-AEA8-06F8C1B9B301}" type="presParOf" srcId="{F079507F-78F1-427B-AF7F-C015CC2DD15A}" destId="{BFB37AE3-F40F-4B30-8F60-5D38D50BE8A8}" srcOrd="0" destOrd="0" presId="urn:microsoft.com/office/officeart/2005/8/layout/hierarchy4"/>
    <dgm:cxn modelId="{6E1C22C2-A9E3-4BEB-B450-C11852483B41}" type="presParOf" srcId="{F079507F-78F1-427B-AF7F-C015CC2DD15A}" destId="{5A25C16F-C22C-4F1F-B70C-5E102B642C0A}" srcOrd="1" destOrd="0" presId="urn:microsoft.com/office/officeart/2005/8/layout/hierarchy4"/>
    <dgm:cxn modelId="{1C5BEFE6-88EB-43BC-8D69-5D7BA8FB0616}" type="presParOf" srcId="{0D880F59-21E6-4788-8A07-8462E1DA696D}" destId="{5B483C56-3BFB-45AE-98DB-B4A0FB3C72F8}" srcOrd="1" destOrd="0" presId="urn:microsoft.com/office/officeart/2005/8/layout/hierarchy4"/>
    <dgm:cxn modelId="{68DC52AC-86E9-4350-92FB-749E30EC227F}" type="presParOf" srcId="{0D880F59-21E6-4788-8A07-8462E1DA696D}" destId="{158C772F-8AB8-42FA-B841-51DA06AFB01F}" srcOrd="2" destOrd="0" presId="urn:microsoft.com/office/officeart/2005/8/layout/hierarchy4"/>
    <dgm:cxn modelId="{F11D198B-DBA9-4848-A8F4-7992262C6942}" type="presParOf" srcId="{158C772F-8AB8-42FA-B841-51DA06AFB01F}" destId="{3D004583-1736-4D6D-A47B-494397480AF9}" srcOrd="0" destOrd="0" presId="urn:microsoft.com/office/officeart/2005/8/layout/hierarchy4"/>
    <dgm:cxn modelId="{30F4492B-426A-4745-8E8E-6077FAE84B4F}" type="presParOf" srcId="{158C772F-8AB8-42FA-B841-51DA06AFB01F}" destId="{B6A82C07-812B-4586-82AE-DACDA8B4F31F}" srcOrd="1" destOrd="0" presId="urn:microsoft.com/office/officeart/2005/8/layout/hierarchy4"/>
    <dgm:cxn modelId="{B077400D-7D28-4F6D-A0FA-93730EABF473}" type="presParOf" srcId="{67D44FD3-2412-493C-BBEC-C4581ADE5BFC}" destId="{630CEC28-6052-4A94-BA44-6785233D5F7F}" srcOrd="5" destOrd="0" presId="urn:microsoft.com/office/officeart/2005/8/layout/hierarchy4"/>
    <dgm:cxn modelId="{B163A588-1D7C-41E8-B44E-4F2A7CB998B7}" type="presParOf" srcId="{67D44FD3-2412-493C-BBEC-C4581ADE5BFC}" destId="{277BD360-D444-41C6-81BF-770BCD1FA544}" srcOrd="6" destOrd="0" presId="urn:microsoft.com/office/officeart/2005/8/layout/hierarchy4"/>
    <dgm:cxn modelId="{A8AC25CA-6857-4AD2-81DC-B76EC664E289}" type="presParOf" srcId="{277BD360-D444-41C6-81BF-770BCD1FA544}" destId="{ACDCEF6A-2470-4199-92B3-8FCCB4BE1046}" srcOrd="0" destOrd="0" presId="urn:microsoft.com/office/officeart/2005/8/layout/hierarchy4"/>
    <dgm:cxn modelId="{DAC3A368-E63D-4EAB-B087-2BF3BCE3E127}" type="presParOf" srcId="{277BD360-D444-41C6-81BF-770BCD1FA544}" destId="{8DEFC4ED-5242-4F34-8C4C-2DA1F3715F83}" srcOrd="1" destOrd="0" presId="urn:microsoft.com/office/officeart/2005/8/layout/hierarchy4"/>
    <dgm:cxn modelId="{BBC1B1CE-E908-498C-B31F-B97A3C0D8F9A}" type="presParOf" srcId="{277BD360-D444-41C6-81BF-770BCD1FA544}" destId="{04EC6D84-2ED4-432E-9273-0AE420C3CC38}" srcOrd="2" destOrd="0" presId="urn:microsoft.com/office/officeart/2005/8/layout/hierarchy4"/>
    <dgm:cxn modelId="{3CF6B484-3BDD-48E1-975E-C546697BDB2F}" type="presParOf" srcId="{04EC6D84-2ED4-432E-9273-0AE420C3CC38}" destId="{2B83B7AE-4CFB-4854-A78D-D1E32AF770FC}" srcOrd="0" destOrd="0" presId="urn:microsoft.com/office/officeart/2005/8/layout/hierarchy4"/>
    <dgm:cxn modelId="{0F0F3B5D-2A79-464A-8333-B808437B1B58}" type="presParOf" srcId="{2B83B7AE-4CFB-4854-A78D-D1E32AF770FC}" destId="{58251541-AEC5-47C9-9645-B93B8F0ADF0E}" srcOrd="0" destOrd="0" presId="urn:microsoft.com/office/officeart/2005/8/layout/hierarchy4"/>
    <dgm:cxn modelId="{9F6EDA67-53BF-47A4-AD9A-F851273A871D}" type="presParOf" srcId="{2B83B7AE-4CFB-4854-A78D-D1E32AF770FC}" destId="{2B64C94B-B99E-4897-B965-487C2030435A}" srcOrd="1" destOrd="0" presId="urn:microsoft.com/office/officeart/2005/8/layout/hierarchy4"/>
    <dgm:cxn modelId="{7704ECE5-0B39-4B37-86A2-EDAC4A5B9731}" type="presParOf" srcId="{04EC6D84-2ED4-432E-9273-0AE420C3CC38}" destId="{B8C3AD17-8865-4B8E-81D0-0F5DC16633B2}" srcOrd="1" destOrd="0" presId="urn:microsoft.com/office/officeart/2005/8/layout/hierarchy4"/>
    <dgm:cxn modelId="{2DD4683E-5A53-4857-A636-DDA431C7BFFB}" type="presParOf" srcId="{04EC6D84-2ED4-432E-9273-0AE420C3CC38}" destId="{3EED2260-1A83-4338-AD32-89441AA50577}" srcOrd="2" destOrd="0" presId="urn:microsoft.com/office/officeart/2005/8/layout/hierarchy4"/>
    <dgm:cxn modelId="{164D9964-AB52-46C0-9D86-6E4F8C340BFC}" type="presParOf" srcId="{3EED2260-1A83-4338-AD32-89441AA50577}" destId="{B7EE3673-30D9-4BC2-99A0-9359AF7DC458}" srcOrd="0" destOrd="0" presId="urn:microsoft.com/office/officeart/2005/8/layout/hierarchy4"/>
    <dgm:cxn modelId="{35DBE772-4976-4B32-93DA-3F12ECC9F42B}" type="presParOf" srcId="{3EED2260-1A83-4338-AD32-89441AA50577}" destId="{137C508B-96F5-4301-82CA-44BB6EDAD658}" srcOrd="1" destOrd="0" presId="urn:microsoft.com/office/officeart/2005/8/layout/hierarchy4"/>
    <dgm:cxn modelId="{78BDAF3D-ED6F-4D65-A0F1-C1651B58E141}" type="presParOf" srcId="{16EE4255-A170-4E6A-8F40-082F359D010E}" destId="{8241CE38-F1A4-4A0A-8136-D50CBB01E135}" srcOrd="3" destOrd="0" presId="urn:microsoft.com/office/officeart/2005/8/layout/hierarchy4"/>
    <dgm:cxn modelId="{45D42AC8-6D88-45F4-88EC-8CC217E25CC1}" type="presParOf" srcId="{16EE4255-A170-4E6A-8F40-082F359D010E}" destId="{5D1E5659-A04E-4E2C-8EEA-36C0911EE0D8}" srcOrd="4" destOrd="0" presId="urn:microsoft.com/office/officeart/2005/8/layout/hierarchy4"/>
    <dgm:cxn modelId="{8713B8FF-F026-4995-80D0-4A79144AA627}" type="presParOf" srcId="{5D1E5659-A04E-4E2C-8EEA-36C0911EE0D8}" destId="{CD6CA4BD-14CC-47D3-B414-63600047E380}" srcOrd="0" destOrd="0" presId="urn:microsoft.com/office/officeart/2005/8/layout/hierarchy4"/>
    <dgm:cxn modelId="{5809D6F8-8661-4B4D-881D-6C14134B5516}" type="presParOf" srcId="{5D1E5659-A04E-4E2C-8EEA-36C0911EE0D8}" destId="{A6DE7E54-9325-4877-BA03-C3E8EB78151C}" srcOrd="1" destOrd="0" presId="urn:microsoft.com/office/officeart/2005/8/layout/hierarchy4"/>
    <dgm:cxn modelId="{79E70466-7CC9-40DC-B585-3DFF60C7E2AD}" type="presParOf" srcId="{5D1E5659-A04E-4E2C-8EEA-36C0911EE0D8}" destId="{2117C1F1-8199-4987-814B-FF3FA0DE58A3}" srcOrd="2" destOrd="0" presId="urn:microsoft.com/office/officeart/2005/8/layout/hierarchy4"/>
    <dgm:cxn modelId="{E2DA6A2E-3786-4C1A-8C5A-FE762A34A5F6}" type="presParOf" srcId="{2117C1F1-8199-4987-814B-FF3FA0DE58A3}" destId="{94BA703A-FE9B-4163-BD40-54623D000987}" srcOrd="0" destOrd="0" presId="urn:microsoft.com/office/officeart/2005/8/layout/hierarchy4"/>
    <dgm:cxn modelId="{A6F9C9C0-AE78-4E30-8E3F-42557498A149}" type="presParOf" srcId="{94BA703A-FE9B-4163-BD40-54623D000987}" destId="{CD1E6400-815A-4DCF-BBDF-A7D75CE39DD9}" srcOrd="0" destOrd="0" presId="urn:microsoft.com/office/officeart/2005/8/layout/hierarchy4"/>
    <dgm:cxn modelId="{92F27F78-B691-4406-8D29-0B43229AF0F1}" type="presParOf" srcId="{94BA703A-FE9B-4163-BD40-54623D000987}" destId="{C4B6420A-8D75-4DC4-9B11-1F5E6E8791D0}" srcOrd="1" destOrd="0" presId="urn:microsoft.com/office/officeart/2005/8/layout/hierarchy4"/>
    <dgm:cxn modelId="{FF3B132D-61CD-47F9-89F0-AA825B35CC4C}" type="presParOf" srcId="{94BA703A-FE9B-4163-BD40-54623D000987}" destId="{14A90B48-E701-40C5-86F2-4F9DDF7EB413}" srcOrd="2" destOrd="0" presId="urn:microsoft.com/office/officeart/2005/8/layout/hierarchy4"/>
    <dgm:cxn modelId="{7B9A891C-2AA4-4850-B6C8-830A50FF6957}" type="presParOf" srcId="{14A90B48-E701-40C5-86F2-4F9DDF7EB413}" destId="{2BB1E385-BD41-4E38-9487-30DFD1095C24}" srcOrd="0" destOrd="0" presId="urn:microsoft.com/office/officeart/2005/8/layout/hierarchy4"/>
    <dgm:cxn modelId="{FC509291-976B-4D53-B9AD-D8A790FA308F}" type="presParOf" srcId="{2BB1E385-BD41-4E38-9487-30DFD1095C24}" destId="{BFC05135-CA9C-4428-B82C-5F2687A396A8}" srcOrd="0" destOrd="0" presId="urn:microsoft.com/office/officeart/2005/8/layout/hierarchy4"/>
    <dgm:cxn modelId="{D82B7008-2BEA-477A-8835-B2CFEDBA6238}" type="presParOf" srcId="{2BB1E385-BD41-4E38-9487-30DFD1095C24}" destId="{06891C00-1AD2-461E-96B9-2773A64D9470}" srcOrd="1" destOrd="0" presId="urn:microsoft.com/office/officeart/2005/8/layout/hierarchy4"/>
    <dgm:cxn modelId="{BF514081-1D42-45C6-8DD4-C4893AAA04A6}" type="presParOf" srcId="{14A90B48-E701-40C5-86F2-4F9DDF7EB413}" destId="{F4DCF29E-0DFE-41D6-B058-5FE6B87A6DAD}" srcOrd="1" destOrd="0" presId="urn:microsoft.com/office/officeart/2005/8/layout/hierarchy4"/>
    <dgm:cxn modelId="{FD60A05E-B3F0-41AC-A7F2-FBB93550213D}" type="presParOf" srcId="{14A90B48-E701-40C5-86F2-4F9DDF7EB413}" destId="{14EA0762-09D1-4F92-BDC2-3EAB9F88DD2A}" srcOrd="2" destOrd="0" presId="urn:microsoft.com/office/officeart/2005/8/layout/hierarchy4"/>
    <dgm:cxn modelId="{FD72411C-9763-46D0-A471-2FE093C9825F}" type="presParOf" srcId="{14EA0762-09D1-4F92-BDC2-3EAB9F88DD2A}" destId="{05FF8C58-C3CE-4152-8BA3-279B84150A3C}" srcOrd="0" destOrd="0" presId="urn:microsoft.com/office/officeart/2005/8/layout/hierarchy4"/>
    <dgm:cxn modelId="{32B2998B-260A-4203-8CCD-C58DDF08DD30}" type="presParOf" srcId="{14EA0762-09D1-4F92-BDC2-3EAB9F88DD2A}" destId="{67CAEFBE-AD17-4BFC-ABB0-F755F464FC2C}" srcOrd="1" destOrd="0" presId="urn:microsoft.com/office/officeart/2005/8/layout/hierarchy4"/>
    <dgm:cxn modelId="{75AA7B90-EAC2-41DE-97DF-A88F1392A229}" type="presParOf" srcId="{14A90B48-E701-40C5-86F2-4F9DDF7EB413}" destId="{D80DC36B-AE8C-4DA3-951A-4E044BC02313}" srcOrd="3" destOrd="0" presId="urn:microsoft.com/office/officeart/2005/8/layout/hierarchy4"/>
    <dgm:cxn modelId="{5791FF75-0971-4519-A0CB-1341E8DC3F82}" type="presParOf" srcId="{14A90B48-E701-40C5-86F2-4F9DDF7EB413}" destId="{13E71D89-D02B-41E7-8225-964BFBB33BCF}" srcOrd="4" destOrd="0" presId="urn:microsoft.com/office/officeart/2005/8/layout/hierarchy4"/>
    <dgm:cxn modelId="{E94AB313-D18A-4A66-8EE9-4221EB5387CD}" type="presParOf" srcId="{13E71D89-D02B-41E7-8225-964BFBB33BCF}" destId="{EAD8BEC8-963C-4C01-962A-D61AE850D234}" srcOrd="0" destOrd="0" presId="urn:microsoft.com/office/officeart/2005/8/layout/hierarchy4"/>
    <dgm:cxn modelId="{C4982268-3CD9-455C-A189-36C48F0EEBA9}" type="presParOf" srcId="{13E71D89-D02B-41E7-8225-964BFBB33BCF}" destId="{4062F502-D01F-49A1-B475-25C3F99449A1}" srcOrd="1" destOrd="0" presId="urn:microsoft.com/office/officeart/2005/8/layout/hierarchy4"/>
    <dgm:cxn modelId="{A39D51AD-1A53-4D8C-B404-79AE054102F2}" type="presParOf" srcId="{2117C1F1-8199-4987-814B-FF3FA0DE58A3}" destId="{8661F6B2-88D1-4D60-9EB5-648B6A732CEA}" srcOrd="1" destOrd="0" presId="urn:microsoft.com/office/officeart/2005/8/layout/hierarchy4"/>
    <dgm:cxn modelId="{F559E3EC-BC3C-4271-80F3-0FD586365E07}" type="presParOf" srcId="{2117C1F1-8199-4987-814B-FF3FA0DE58A3}" destId="{6D01E356-7D2C-49EA-A07E-F4C080AF8B1A}" srcOrd="2" destOrd="0" presId="urn:microsoft.com/office/officeart/2005/8/layout/hierarchy4"/>
    <dgm:cxn modelId="{6E7B5BDE-8D07-4304-8FAF-B3AF8B481425}" type="presParOf" srcId="{6D01E356-7D2C-49EA-A07E-F4C080AF8B1A}" destId="{577D8D85-B0CC-4091-A13F-16DFE1E5EEB9}" srcOrd="0" destOrd="0" presId="urn:microsoft.com/office/officeart/2005/8/layout/hierarchy4"/>
    <dgm:cxn modelId="{AC611139-3BCF-4C2E-8779-71E421CA3479}" type="presParOf" srcId="{6D01E356-7D2C-49EA-A07E-F4C080AF8B1A}" destId="{67B23F37-074C-4DAB-B241-E64C53B445B1}" srcOrd="1" destOrd="0" presId="urn:microsoft.com/office/officeart/2005/8/layout/hierarchy4"/>
    <dgm:cxn modelId="{435567B7-4F8B-4475-B3DF-9FABD9CE0AF6}" type="presParOf" srcId="{6D01E356-7D2C-49EA-A07E-F4C080AF8B1A}" destId="{39C27A00-285F-4E75-A9E4-D0ACE5730D6B}" srcOrd="2" destOrd="0" presId="urn:microsoft.com/office/officeart/2005/8/layout/hierarchy4"/>
    <dgm:cxn modelId="{DE98AF5D-5013-4071-91EB-2E2480C0EB79}" type="presParOf" srcId="{39C27A00-285F-4E75-A9E4-D0ACE5730D6B}" destId="{C3974183-FF70-410B-9367-A696E0956F78}" srcOrd="0" destOrd="0" presId="urn:microsoft.com/office/officeart/2005/8/layout/hierarchy4"/>
    <dgm:cxn modelId="{24DFFEB8-BE07-401E-8E23-E858531187BF}" type="presParOf" srcId="{C3974183-FF70-410B-9367-A696E0956F78}" destId="{2FE8E4CF-D5AC-4889-8130-C03467745678}" srcOrd="0" destOrd="0" presId="urn:microsoft.com/office/officeart/2005/8/layout/hierarchy4"/>
    <dgm:cxn modelId="{67AB53A6-711E-4E4A-910E-C1AF5E12C92B}" type="presParOf" srcId="{C3974183-FF70-410B-9367-A696E0956F78}" destId="{48AAF0FC-2FB2-42DA-83FB-4A339C5A2B17}" srcOrd="1" destOrd="0" presId="urn:microsoft.com/office/officeart/2005/8/layout/hierarchy4"/>
    <dgm:cxn modelId="{38D51B6E-5CA4-45C2-9A99-905E22BB858F}" type="presParOf" srcId="{39C27A00-285F-4E75-A9E4-D0ACE5730D6B}" destId="{7E7308CA-2EC4-488A-BFAB-971617FE44AB}" srcOrd="1" destOrd="0" presId="urn:microsoft.com/office/officeart/2005/8/layout/hierarchy4"/>
    <dgm:cxn modelId="{A6673853-8867-4091-AD41-A25921180152}" type="presParOf" srcId="{39C27A00-285F-4E75-A9E4-D0ACE5730D6B}" destId="{CC51DDFE-CC61-4F29-A6D4-1884A41029B3}" srcOrd="2" destOrd="0" presId="urn:microsoft.com/office/officeart/2005/8/layout/hierarchy4"/>
    <dgm:cxn modelId="{1EE94E37-046E-4068-A960-593AF7E1C4A9}" type="presParOf" srcId="{CC51DDFE-CC61-4F29-A6D4-1884A41029B3}" destId="{72D09CDD-E8B1-4740-A642-FC4245C4465F}" srcOrd="0" destOrd="0" presId="urn:microsoft.com/office/officeart/2005/8/layout/hierarchy4"/>
    <dgm:cxn modelId="{24841B60-E4B6-43D5-ABA0-8F5D0CBACE60}" type="presParOf" srcId="{CC51DDFE-CC61-4F29-A6D4-1884A41029B3}" destId="{B20DDCBD-07B7-4A60-8138-7ED6ED82830B}" srcOrd="1" destOrd="0" presId="urn:microsoft.com/office/officeart/2005/8/layout/hierarchy4"/>
    <dgm:cxn modelId="{F8CDE121-7DB3-428B-A536-06BD5D790A15}" type="presParOf" srcId="{39C27A00-285F-4E75-A9E4-D0ACE5730D6B}" destId="{DE65EF46-865A-413D-810F-5D0C56D90888}" srcOrd="3" destOrd="0" presId="urn:microsoft.com/office/officeart/2005/8/layout/hierarchy4"/>
    <dgm:cxn modelId="{A04629C9-B57B-47D5-B2CD-8DCD4A084F53}" type="presParOf" srcId="{39C27A00-285F-4E75-A9E4-D0ACE5730D6B}" destId="{04E31BD5-0897-4E10-83EF-B42F3DD15C97}" srcOrd="4" destOrd="0" presId="urn:microsoft.com/office/officeart/2005/8/layout/hierarchy4"/>
    <dgm:cxn modelId="{1C86B552-7879-48FD-8DDD-C7897204CCCF}" type="presParOf" srcId="{04E31BD5-0897-4E10-83EF-B42F3DD15C97}" destId="{E4707CA1-C609-451C-9BED-3288A4A8898C}" srcOrd="0" destOrd="0" presId="urn:microsoft.com/office/officeart/2005/8/layout/hierarchy4"/>
    <dgm:cxn modelId="{F3932D6D-F2FF-4F9C-BF59-6C35BEA21A6C}" type="presParOf" srcId="{04E31BD5-0897-4E10-83EF-B42F3DD15C97}" destId="{4913DABE-A6F8-4BDB-A318-EE341AF14196}" srcOrd="1" destOrd="0" presId="urn:microsoft.com/office/officeart/2005/8/layout/hierarchy4"/>
    <dgm:cxn modelId="{1FD3D2A9-459F-4A94-8D7C-A74C15E353C4}" type="presParOf" srcId="{39C27A00-285F-4E75-A9E4-D0ACE5730D6B}" destId="{606D4FE5-7825-4E4B-BB69-B85AFA76E12B}" srcOrd="5" destOrd="0" presId="urn:microsoft.com/office/officeart/2005/8/layout/hierarchy4"/>
    <dgm:cxn modelId="{99DC9A0E-7C1A-46B9-BDEA-348114EE646B}" type="presParOf" srcId="{39C27A00-285F-4E75-A9E4-D0ACE5730D6B}" destId="{EAEDA65E-9B6D-424E-AF8F-54DC487ACB97}" srcOrd="6" destOrd="0" presId="urn:microsoft.com/office/officeart/2005/8/layout/hierarchy4"/>
    <dgm:cxn modelId="{8EB61EAF-2779-495D-A4EA-3EEEEDD30490}" type="presParOf" srcId="{EAEDA65E-9B6D-424E-AF8F-54DC487ACB97}" destId="{DE5C82FA-A457-476A-A3B1-7AAB75B567CF}" srcOrd="0" destOrd="0" presId="urn:microsoft.com/office/officeart/2005/8/layout/hierarchy4"/>
    <dgm:cxn modelId="{12F4E1D1-CDC0-486B-8FEC-FCEE143DBB50}" type="presParOf" srcId="{EAEDA65E-9B6D-424E-AF8F-54DC487ACB97}" destId="{A48ECD06-ED4B-4B02-AD97-AB45FE27A21A}" srcOrd="1" destOrd="0" presId="urn:microsoft.com/office/officeart/2005/8/layout/hierarchy4"/>
    <dgm:cxn modelId="{0B131639-45BF-4E70-B58F-DAB239F35E28}" type="presParOf" srcId="{2117C1F1-8199-4987-814B-FF3FA0DE58A3}" destId="{159E211B-4E35-4E66-BE8A-4C700E5B9CBD}" srcOrd="3" destOrd="0" presId="urn:microsoft.com/office/officeart/2005/8/layout/hierarchy4"/>
    <dgm:cxn modelId="{C1685C1F-ED05-45B0-ACE2-67AEBF391749}" type="presParOf" srcId="{2117C1F1-8199-4987-814B-FF3FA0DE58A3}" destId="{9A91645D-897A-4605-B55E-BD3D8ACED0FB}" srcOrd="4" destOrd="0" presId="urn:microsoft.com/office/officeart/2005/8/layout/hierarchy4"/>
    <dgm:cxn modelId="{7471015E-AE43-45A3-B26B-FC4740D71A67}" type="presParOf" srcId="{9A91645D-897A-4605-B55E-BD3D8ACED0FB}" destId="{38D32C5F-92CE-4BB7-8D9E-E7BA08552DC7}" srcOrd="0" destOrd="0" presId="urn:microsoft.com/office/officeart/2005/8/layout/hierarchy4"/>
    <dgm:cxn modelId="{3FE0DE41-E3D4-4600-BFE5-C6675B0EE810}" type="presParOf" srcId="{9A91645D-897A-4605-B55E-BD3D8ACED0FB}" destId="{01487E07-19F9-433E-8D3E-FC3D805C31FC}" srcOrd="1" destOrd="0" presId="urn:microsoft.com/office/officeart/2005/8/layout/hierarchy4"/>
    <dgm:cxn modelId="{92CBC68B-0194-4A11-ACE1-FD88702EEA6C}" type="presParOf" srcId="{9A91645D-897A-4605-B55E-BD3D8ACED0FB}" destId="{8448B6D6-4FBE-4E33-A350-F86F5DEE3CE2}" srcOrd="2" destOrd="0" presId="urn:microsoft.com/office/officeart/2005/8/layout/hierarchy4"/>
    <dgm:cxn modelId="{9FC3FF75-CDE5-4B29-AB66-29CAEE9AD5A1}" type="presParOf" srcId="{8448B6D6-4FBE-4E33-A350-F86F5DEE3CE2}" destId="{34951DCD-0978-4B0D-8A3B-7506701D0D47}" srcOrd="0" destOrd="0" presId="urn:microsoft.com/office/officeart/2005/8/layout/hierarchy4"/>
    <dgm:cxn modelId="{2085DE73-5FA1-4F5B-B76E-4EA41476641D}" type="presParOf" srcId="{34951DCD-0978-4B0D-8A3B-7506701D0D47}" destId="{6F59982F-9652-499F-9B16-0FD24152F6F1}" srcOrd="0" destOrd="0" presId="urn:microsoft.com/office/officeart/2005/8/layout/hierarchy4"/>
    <dgm:cxn modelId="{9E77B353-D92C-4291-A7D6-B91B5CB893FC}" type="presParOf" srcId="{34951DCD-0978-4B0D-8A3B-7506701D0D47}" destId="{0286BD89-0BFB-49FD-A7CD-0A8F056B5627}" srcOrd="1" destOrd="0" presId="urn:microsoft.com/office/officeart/2005/8/layout/hierarchy4"/>
    <dgm:cxn modelId="{2BD460EE-0500-45C8-B6DB-25DA6AD21693}" type="presParOf" srcId="{8448B6D6-4FBE-4E33-A350-F86F5DEE3CE2}" destId="{5DA7BD4D-2EEE-48F2-8C5C-4E17B72390DB}" srcOrd="1" destOrd="0" presId="urn:microsoft.com/office/officeart/2005/8/layout/hierarchy4"/>
    <dgm:cxn modelId="{9A79E56C-87C0-4A09-84E2-0A052D77BCB3}" type="presParOf" srcId="{8448B6D6-4FBE-4E33-A350-F86F5DEE3CE2}" destId="{C2217D2A-2E1C-4328-A23F-85425A579D5D}" srcOrd="2" destOrd="0" presId="urn:microsoft.com/office/officeart/2005/8/layout/hierarchy4"/>
    <dgm:cxn modelId="{0F8E5A44-DA17-418F-8380-71048D22A535}" type="presParOf" srcId="{C2217D2A-2E1C-4328-A23F-85425A579D5D}" destId="{A39D8E61-DA96-4122-9DD6-BAB4E462EE65}" srcOrd="0" destOrd="0" presId="urn:microsoft.com/office/officeart/2005/8/layout/hierarchy4"/>
    <dgm:cxn modelId="{55A43BDE-6AA3-4281-ACAB-58C03778E767}" type="presParOf" srcId="{C2217D2A-2E1C-4328-A23F-85425A579D5D}" destId="{CF82BF41-57AF-477A-8CC6-04697FE0789F}" srcOrd="1" destOrd="0" presId="urn:microsoft.com/office/officeart/2005/8/layout/hierarchy4"/>
    <dgm:cxn modelId="{5DCD3C60-D2B7-4A2D-A430-2030542B9AD0}" type="presParOf" srcId="{16EE4255-A170-4E6A-8F40-082F359D010E}" destId="{57DBC38B-40E3-4874-9734-FDD6B4D312CF}" srcOrd="5" destOrd="0" presId="urn:microsoft.com/office/officeart/2005/8/layout/hierarchy4"/>
    <dgm:cxn modelId="{B8249D57-2B37-4059-B4ED-1A9E6FD08A6F}" type="presParOf" srcId="{16EE4255-A170-4E6A-8F40-082F359D010E}" destId="{CA11C502-487B-4F66-80F2-BD49694B6C0B}" srcOrd="6" destOrd="0" presId="urn:microsoft.com/office/officeart/2005/8/layout/hierarchy4"/>
    <dgm:cxn modelId="{B0C40C8A-10BF-4CBD-AA50-3BF3AE50EBD7}" type="presParOf" srcId="{CA11C502-487B-4F66-80F2-BD49694B6C0B}" destId="{762DA009-7813-4B00-9E2F-09CE8EC0C30C}" srcOrd="0" destOrd="0" presId="urn:microsoft.com/office/officeart/2005/8/layout/hierarchy4"/>
    <dgm:cxn modelId="{198E4345-149A-426C-8CB4-E74820E9E17D}" type="presParOf" srcId="{CA11C502-487B-4F66-80F2-BD49694B6C0B}" destId="{FBB0EAB3-C5B2-4E39-97FB-E73C5AB059C4}" srcOrd="1" destOrd="0" presId="urn:microsoft.com/office/officeart/2005/8/layout/hierarchy4"/>
    <dgm:cxn modelId="{90A03D8A-7175-4C6A-AB87-DB200A5A89C0}" type="presParOf" srcId="{CA11C502-487B-4F66-80F2-BD49694B6C0B}" destId="{FC11AC2C-3303-46F2-8370-A908D3050838}" srcOrd="2" destOrd="0" presId="urn:microsoft.com/office/officeart/2005/8/layout/hierarchy4"/>
    <dgm:cxn modelId="{A54266D6-8B0F-4DB2-A0D3-1AFFA1029456}" type="presParOf" srcId="{FC11AC2C-3303-46F2-8370-A908D3050838}" destId="{086D1F4E-B73E-4798-ADC5-F6BE3B6BDF00}" srcOrd="0" destOrd="0" presId="urn:microsoft.com/office/officeart/2005/8/layout/hierarchy4"/>
    <dgm:cxn modelId="{A14FFA21-8A98-4B33-BDA1-F1D883AF4A5D}" type="presParOf" srcId="{086D1F4E-B73E-4798-ADC5-F6BE3B6BDF00}" destId="{D5014FC5-3E97-4FD5-82A6-C10D015B25B5}" srcOrd="0" destOrd="0" presId="urn:microsoft.com/office/officeart/2005/8/layout/hierarchy4"/>
    <dgm:cxn modelId="{EFA325E2-EC11-4DB9-97D1-8A1240B73C98}" type="presParOf" srcId="{086D1F4E-B73E-4798-ADC5-F6BE3B6BDF00}" destId="{E6A9FC57-ED45-4D49-AB15-69BFA72A57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D0AD-6968-4267-B2F0-30AFE3BE0E8D}">
      <dsp:nvSpPr>
        <dsp:cNvPr id="0" name=""/>
        <dsp:cNvSpPr/>
      </dsp:nvSpPr>
      <dsp:spPr>
        <a:xfrm>
          <a:off x="0" y="0"/>
          <a:ext cx="832073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数据结构</a:t>
          </a:r>
        </a:p>
      </dsp:txBody>
      <dsp:txXfrm>
        <a:off x="17143" y="17143"/>
        <a:ext cx="8286453" cy="551034"/>
      </dsp:txXfrm>
    </dsp:sp>
    <dsp:sp modelId="{F9668492-0BDA-4CC2-A5E3-02DE977E38C5}">
      <dsp:nvSpPr>
        <dsp:cNvPr id="0" name=""/>
        <dsp:cNvSpPr/>
      </dsp:nvSpPr>
      <dsp:spPr>
        <a:xfrm>
          <a:off x="10193" y="637344"/>
          <a:ext cx="582284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数据元素</a:t>
          </a:r>
        </a:p>
      </dsp:txBody>
      <dsp:txXfrm>
        <a:off x="27248" y="654399"/>
        <a:ext cx="548174" cy="551210"/>
      </dsp:txXfrm>
    </dsp:sp>
    <dsp:sp modelId="{4AF92AC6-61A2-4A59-BBB3-503980AB3483}">
      <dsp:nvSpPr>
        <dsp:cNvPr id="0" name=""/>
        <dsp:cNvSpPr/>
      </dsp:nvSpPr>
      <dsp:spPr>
        <a:xfrm>
          <a:off x="12460" y="1273724"/>
          <a:ext cx="577751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数据项</a:t>
          </a:r>
        </a:p>
      </dsp:txBody>
      <dsp:txXfrm>
        <a:off x="29382" y="1290646"/>
        <a:ext cx="543907" cy="551476"/>
      </dsp:txXfrm>
    </dsp:sp>
    <dsp:sp modelId="{B0E87BC3-F530-4AB2-A977-37A9BF081458}">
      <dsp:nvSpPr>
        <dsp:cNvPr id="0" name=""/>
        <dsp:cNvSpPr/>
      </dsp:nvSpPr>
      <dsp:spPr>
        <a:xfrm>
          <a:off x="16940" y="1910104"/>
          <a:ext cx="56878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关键字</a:t>
          </a:r>
        </a:p>
      </dsp:txBody>
      <dsp:txXfrm>
        <a:off x="33599" y="1926763"/>
        <a:ext cx="535471" cy="552002"/>
      </dsp:txXfrm>
    </dsp:sp>
    <dsp:sp modelId="{BAAFD0B0-E85A-49D8-A316-9FFF75C0CE5C}">
      <dsp:nvSpPr>
        <dsp:cNvPr id="0" name=""/>
        <dsp:cNvSpPr/>
      </dsp:nvSpPr>
      <dsp:spPr>
        <a:xfrm>
          <a:off x="26369" y="2546484"/>
          <a:ext cx="272776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主关键字</a:t>
          </a:r>
        </a:p>
      </dsp:txBody>
      <dsp:txXfrm>
        <a:off x="34358" y="2554473"/>
        <a:ext cx="256798" cy="1067484"/>
      </dsp:txXfrm>
    </dsp:sp>
    <dsp:sp modelId="{16981D15-ECFB-46AC-81E9-B82111F6D4CF}">
      <dsp:nvSpPr>
        <dsp:cNvPr id="0" name=""/>
        <dsp:cNvSpPr/>
      </dsp:nvSpPr>
      <dsp:spPr>
        <a:xfrm>
          <a:off x="303525" y="2546484"/>
          <a:ext cx="272776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次关键字</a:t>
          </a:r>
        </a:p>
      </dsp:txBody>
      <dsp:txXfrm>
        <a:off x="311514" y="2554473"/>
        <a:ext cx="256798" cy="1067484"/>
      </dsp:txXfrm>
    </dsp:sp>
    <dsp:sp modelId="{056C6562-A3B2-4289-817A-F6A19907D12C}">
      <dsp:nvSpPr>
        <dsp:cNvPr id="0" name=""/>
        <dsp:cNvSpPr/>
      </dsp:nvSpPr>
      <dsp:spPr>
        <a:xfrm>
          <a:off x="615102" y="637344"/>
          <a:ext cx="4717127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逻辑结构</a:t>
          </a:r>
        </a:p>
      </dsp:txBody>
      <dsp:txXfrm>
        <a:off x="632245" y="654487"/>
        <a:ext cx="4682841" cy="551034"/>
      </dsp:txXfrm>
    </dsp:sp>
    <dsp:sp modelId="{346197B0-209D-4AAF-A598-D8598D4CCAA1}">
      <dsp:nvSpPr>
        <dsp:cNvPr id="0" name=""/>
        <dsp:cNvSpPr/>
      </dsp:nvSpPr>
      <dsp:spPr>
        <a:xfrm>
          <a:off x="633477" y="1273724"/>
          <a:ext cx="1161383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线性表</a:t>
          </a:r>
        </a:p>
      </dsp:txBody>
      <dsp:txXfrm>
        <a:off x="650620" y="1290867"/>
        <a:ext cx="1127097" cy="551034"/>
      </dsp:txXfrm>
    </dsp:sp>
    <dsp:sp modelId="{2B430F94-2B55-4425-B2DF-92C0C6C97049}">
      <dsp:nvSpPr>
        <dsp:cNvPr id="0" name=""/>
        <dsp:cNvSpPr/>
      </dsp:nvSpPr>
      <dsp:spPr>
        <a:xfrm>
          <a:off x="653452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栈</a:t>
          </a:r>
        </a:p>
      </dsp:txBody>
      <dsp:txXfrm>
        <a:off x="661567" y="1918219"/>
        <a:ext cx="260844" cy="1067232"/>
      </dsp:txXfrm>
    </dsp:sp>
    <dsp:sp modelId="{A5A5B3CC-B4FC-4597-98DA-08B10AA80376}">
      <dsp:nvSpPr>
        <dsp:cNvPr id="0" name=""/>
        <dsp:cNvSpPr/>
      </dsp:nvSpPr>
      <dsp:spPr>
        <a:xfrm>
          <a:off x="934905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队列</a:t>
          </a:r>
        </a:p>
      </dsp:txBody>
      <dsp:txXfrm>
        <a:off x="943020" y="1918219"/>
        <a:ext cx="260844" cy="1067232"/>
      </dsp:txXfrm>
    </dsp:sp>
    <dsp:sp modelId="{013E2496-5FB5-4357-8DBD-D09368D61A23}">
      <dsp:nvSpPr>
        <dsp:cNvPr id="0" name=""/>
        <dsp:cNvSpPr/>
      </dsp:nvSpPr>
      <dsp:spPr>
        <a:xfrm>
          <a:off x="943302" y="3044626"/>
          <a:ext cx="260279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优先队列</a:t>
          </a:r>
        </a:p>
      </dsp:txBody>
      <dsp:txXfrm>
        <a:off x="950925" y="3052249"/>
        <a:ext cx="245033" cy="1068216"/>
      </dsp:txXfrm>
    </dsp:sp>
    <dsp:sp modelId="{D1EC1D68-FCE9-4657-8E8A-FBB6F8CFC668}">
      <dsp:nvSpPr>
        <dsp:cNvPr id="0" name=""/>
        <dsp:cNvSpPr/>
      </dsp:nvSpPr>
      <dsp:spPr>
        <a:xfrm>
          <a:off x="1216358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串</a:t>
          </a:r>
        </a:p>
      </dsp:txBody>
      <dsp:txXfrm>
        <a:off x="1224473" y="1918219"/>
        <a:ext cx="260844" cy="1067232"/>
      </dsp:txXfrm>
    </dsp:sp>
    <dsp:sp modelId="{3F7B8536-4732-46F4-A2C0-228C1962C0AB}">
      <dsp:nvSpPr>
        <dsp:cNvPr id="0" name=""/>
        <dsp:cNvSpPr/>
      </dsp:nvSpPr>
      <dsp:spPr>
        <a:xfrm>
          <a:off x="1497811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数组</a:t>
          </a:r>
        </a:p>
      </dsp:txBody>
      <dsp:txXfrm>
        <a:off x="1505926" y="1918219"/>
        <a:ext cx="260844" cy="1067232"/>
      </dsp:txXfrm>
    </dsp:sp>
    <dsp:sp modelId="{BD9D7440-31D7-4D3B-94A1-E23437947BAB}">
      <dsp:nvSpPr>
        <dsp:cNvPr id="0" name=""/>
        <dsp:cNvSpPr/>
      </dsp:nvSpPr>
      <dsp:spPr>
        <a:xfrm>
          <a:off x="1506208" y="3044626"/>
          <a:ext cx="260279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矩阵</a:t>
          </a:r>
        </a:p>
      </dsp:txBody>
      <dsp:txXfrm>
        <a:off x="1513831" y="3052249"/>
        <a:ext cx="245033" cy="1068216"/>
      </dsp:txXfrm>
    </dsp:sp>
    <dsp:sp modelId="{F5448A77-081E-4CDB-8CA8-504D4A76359D}">
      <dsp:nvSpPr>
        <dsp:cNvPr id="0" name=""/>
        <dsp:cNvSpPr/>
      </dsp:nvSpPr>
      <dsp:spPr>
        <a:xfrm>
          <a:off x="1806554" y="1273724"/>
          <a:ext cx="577704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树</a:t>
          </a:r>
        </a:p>
      </dsp:txBody>
      <dsp:txXfrm>
        <a:off x="1823474" y="1290644"/>
        <a:ext cx="543864" cy="551480"/>
      </dsp:txXfrm>
    </dsp:sp>
    <dsp:sp modelId="{5A109F1B-461C-4544-8900-03867B712751}">
      <dsp:nvSpPr>
        <dsp:cNvPr id="0" name=""/>
        <dsp:cNvSpPr/>
      </dsp:nvSpPr>
      <dsp:spPr>
        <a:xfrm>
          <a:off x="181614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二叉树</a:t>
          </a:r>
        </a:p>
      </dsp:txBody>
      <dsp:txXfrm>
        <a:off x="1824258" y="1918219"/>
        <a:ext cx="260844" cy="1067232"/>
      </dsp:txXfrm>
    </dsp:sp>
    <dsp:sp modelId="{983155C2-6FF3-4133-813E-92391A2AB037}">
      <dsp:nvSpPr>
        <dsp:cNvPr id="0" name=""/>
        <dsp:cNvSpPr/>
      </dsp:nvSpPr>
      <dsp:spPr>
        <a:xfrm>
          <a:off x="209759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森林</a:t>
          </a:r>
        </a:p>
      </dsp:txBody>
      <dsp:txXfrm>
        <a:off x="2105711" y="1918219"/>
        <a:ext cx="260844" cy="1067232"/>
      </dsp:txXfrm>
    </dsp:sp>
    <dsp:sp modelId="{7A8A91CD-72BF-48C8-A37D-9F554F76DA81}">
      <dsp:nvSpPr>
        <dsp:cNvPr id="0" name=""/>
        <dsp:cNvSpPr/>
      </dsp:nvSpPr>
      <dsp:spPr>
        <a:xfrm>
          <a:off x="2395953" y="1273724"/>
          <a:ext cx="2328572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图</a:t>
          </a:r>
        </a:p>
      </dsp:txBody>
      <dsp:txXfrm>
        <a:off x="2413096" y="1290867"/>
        <a:ext cx="2294286" cy="551034"/>
      </dsp:txXfrm>
    </dsp:sp>
    <dsp:sp modelId="{BEB57C8D-0C0E-4117-BE98-FDC8221C7844}">
      <dsp:nvSpPr>
        <dsp:cNvPr id="0" name=""/>
        <dsp:cNvSpPr/>
      </dsp:nvSpPr>
      <dsp:spPr>
        <a:xfrm>
          <a:off x="2433155" y="1910104"/>
          <a:ext cx="842758" cy="81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有向图</a:t>
          </a:r>
        </a:p>
      </dsp:txBody>
      <dsp:txXfrm>
        <a:off x="2456965" y="1933914"/>
        <a:ext cx="795138" cy="765319"/>
      </dsp:txXfrm>
    </dsp:sp>
    <dsp:sp modelId="{EFC9247E-81E9-4793-B02D-E0EC531E782F}">
      <dsp:nvSpPr>
        <dsp:cNvPr id="0" name=""/>
        <dsp:cNvSpPr/>
      </dsp:nvSpPr>
      <dsp:spPr>
        <a:xfrm>
          <a:off x="2483402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强连通图</a:t>
          </a:r>
        </a:p>
      </dsp:txBody>
      <dsp:txXfrm>
        <a:off x="2490563" y="2781264"/>
        <a:ext cx="230180" cy="1244567"/>
      </dsp:txXfrm>
    </dsp:sp>
    <dsp:sp modelId="{00C79C9C-97A6-4051-B224-FA44A8E215F9}">
      <dsp:nvSpPr>
        <dsp:cNvPr id="0" name=""/>
        <dsp:cNvSpPr/>
      </dsp:nvSpPr>
      <dsp:spPr>
        <a:xfrm>
          <a:off x="2732283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强连通分量</a:t>
          </a:r>
        </a:p>
      </dsp:txBody>
      <dsp:txXfrm>
        <a:off x="2739444" y="2781264"/>
        <a:ext cx="230180" cy="1244567"/>
      </dsp:txXfrm>
    </dsp:sp>
    <dsp:sp modelId="{A0AFD0E4-6DA8-4438-95A3-EFE57A80D244}">
      <dsp:nvSpPr>
        <dsp:cNvPr id="0" name=""/>
        <dsp:cNvSpPr/>
      </dsp:nvSpPr>
      <dsp:spPr>
        <a:xfrm>
          <a:off x="2981164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最短路径</a:t>
          </a:r>
        </a:p>
      </dsp:txBody>
      <dsp:txXfrm>
        <a:off x="2988325" y="2781264"/>
        <a:ext cx="230180" cy="1244567"/>
      </dsp:txXfrm>
    </dsp:sp>
    <dsp:sp modelId="{FA38D4E7-BA0B-46C8-994D-E9565382D499}">
      <dsp:nvSpPr>
        <dsp:cNvPr id="0" name=""/>
        <dsp:cNvSpPr/>
      </dsp:nvSpPr>
      <dsp:spPr>
        <a:xfrm>
          <a:off x="3280292" y="1910104"/>
          <a:ext cx="842747" cy="812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无向图</a:t>
          </a:r>
        </a:p>
      </dsp:txBody>
      <dsp:txXfrm>
        <a:off x="3304102" y="1933914"/>
        <a:ext cx="795127" cy="765313"/>
      </dsp:txXfrm>
    </dsp:sp>
    <dsp:sp modelId="{CDE37B2D-8781-4B0A-A5C6-5F5ECCA7C9D2}">
      <dsp:nvSpPr>
        <dsp:cNvPr id="0" name=""/>
        <dsp:cNvSpPr/>
      </dsp:nvSpPr>
      <dsp:spPr>
        <a:xfrm>
          <a:off x="3330534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连通图</a:t>
          </a:r>
        </a:p>
      </dsp:txBody>
      <dsp:txXfrm>
        <a:off x="3337695" y="2781258"/>
        <a:ext cx="230180" cy="1246200"/>
      </dsp:txXfrm>
    </dsp:sp>
    <dsp:sp modelId="{C1B48C8C-2D2E-494C-8286-9EE10765CFB6}">
      <dsp:nvSpPr>
        <dsp:cNvPr id="0" name=""/>
        <dsp:cNvSpPr/>
      </dsp:nvSpPr>
      <dsp:spPr>
        <a:xfrm>
          <a:off x="3579415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连通分量</a:t>
          </a:r>
        </a:p>
      </dsp:txBody>
      <dsp:txXfrm>
        <a:off x="3586576" y="2781258"/>
        <a:ext cx="230180" cy="1246200"/>
      </dsp:txXfrm>
    </dsp:sp>
    <dsp:sp modelId="{2435A1E7-2A15-4F5B-9502-5F7A888D7390}">
      <dsp:nvSpPr>
        <dsp:cNvPr id="0" name=""/>
        <dsp:cNvSpPr/>
      </dsp:nvSpPr>
      <dsp:spPr>
        <a:xfrm>
          <a:off x="3828296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生成树</a:t>
          </a:r>
        </a:p>
      </dsp:txBody>
      <dsp:txXfrm>
        <a:off x="3835457" y="2781258"/>
        <a:ext cx="230180" cy="1246200"/>
      </dsp:txXfrm>
    </dsp:sp>
    <dsp:sp modelId="{F699FC6A-EB4A-4943-8FD7-BD662D0D6402}">
      <dsp:nvSpPr>
        <dsp:cNvPr id="0" name=""/>
        <dsp:cNvSpPr/>
      </dsp:nvSpPr>
      <dsp:spPr>
        <a:xfrm>
          <a:off x="3855349" y="4085679"/>
          <a:ext cx="190395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最小生成树</a:t>
          </a:r>
        </a:p>
      </dsp:txBody>
      <dsp:txXfrm>
        <a:off x="3860925" y="4091255"/>
        <a:ext cx="179243" cy="1247737"/>
      </dsp:txXfrm>
    </dsp:sp>
    <dsp:sp modelId="{854ABDDE-7DED-4B94-985F-05A2588AD5CF}">
      <dsp:nvSpPr>
        <dsp:cNvPr id="0" name=""/>
        <dsp:cNvSpPr/>
      </dsp:nvSpPr>
      <dsp:spPr>
        <a:xfrm>
          <a:off x="4127418" y="1910104"/>
          <a:ext cx="559905" cy="81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有向无环图</a:t>
          </a:r>
        </a:p>
      </dsp:txBody>
      <dsp:txXfrm>
        <a:off x="4143817" y="1926503"/>
        <a:ext cx="527107" cy="780141"/>
      </dsp:txXfrm>
    </dsp:sp>
    <dsp:sp modelId="{BFB37AE3-F40F-4B30-8F60-5D38D50BE8A8}">
      <dsp:nvSpPr>
        <dsp:cNvPr id="0" name=""/>
        <dsp:cNvSpPr/>
      </dsp:nvSpPr>
      <dsp:spPr>
        <a:xfrm>
          <a:off x="4160679" y="2774103"/>
          <a:ext cx="244502" cy="1219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拓扑排序</a:t>
          </a:r>
          <a:endParaRPr lang="en-US" altLang="zh-CN" sz="1400" kern="1200" dirty="0"/>
        </a:p>
      </dsp:txBody>
      <dsp:txXfrm>
        <a:off x="4167840" y="2781264"/>
        <a:ext cx="230180" cy="1205081"/>
      </dsp:txXfrm>
    </dsp:sp>
    <dsp:sp modelId="{3D004583-1736-4D6D-A47B-494397480AF9}">
      <dsp:nvSpPr>
        <dsp:cNvPr id="0" name=""/>
        <dsp:cNvSpPr/>
      </dsp:nvSpPr>
      <dsp:spPr>
        <a:xfrm>
          <a:off x="4409560" y="2774103"/>
          <a:ext cx="244502" cy="1219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关键路径</a:t>
          </a:r>
        </a:p>
      </dsp:txBody>
      <dsp:txXfrm>
        <a:off x="4416721" y="2781264"/>
        <a:ext cx="230180" cy="1205081"/>
      </dsp:txXfrm>
    </dsp:sp>
    <dsp:sp modelId="{ACDCEF6A-2470-4199-92B3-8FCCB4BE1046}">
      <dsp:nvSpPr>
        <dsp:cNvPr id="0" name=""/>
        <dsp:cNvSpPr/>
      </dsp:nvSpPr>
      <dsp:spPr>
        <a:xfrm>
          <a:off x="4736219" y="1273724"/>
          <a:ext cx="577635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集合</a:t>
          </a:r>
        </a:p>
      </dsp:txBody>
      <dsp:txXfrm>
        <a:off x="4753137" y="1290642"/>
        <a:ext cx="543799" cy="551484"/>
      </dsp:txXfrm>
    </dsp:sp>
    <dsp:sp modelId="{58251541-AEC5-47C9-9645-B93B8F0ADF0E}">
      <dsp:nvSpPr>
        <dsp:cNvPr id="0" name=""/>
        <dsp:cNvSpPr/>
      </dsp:nvSpPr>
      <dsp:spPr>
        <a:xfrm>
          <a:off x="474577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静态查找表</a:t>
          </a:r>
        </a:p>
      </dsp:txBody>
      <dsp:txXfrm>
        <a:off x="4753888" y="1918219"/>
        <a:ext cx="260844" cy="1067232"/>
      </dsp:txXfrm>
    </dsp:sp>
    <dsp:sp modelId="{B7EE3673-30D9-4BC2-99A0-9359AF7DC458}">
      <dsp:nvSpPr>
        <dsp:cNvPr id="0" name=""/>
        <dsp:cNvSpPr/>
      </dsp:nvSpPr>
      <dsp:spPr>
        <a:xfrm>
          <a:off x="502722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动态查找表</a:t>
          </a:r>
        </a:p>
      </dsp:txBody>
      <dsp:txXfrm>
        <a:off x="5035341" y="1918219"/>
        <a:ext cx="260844" cy="1067232"/>
      </dsp:txXfrm>
    </dsp:sp>
    <dsp:sp modelId="{CD6CA4BD-14CC-47D3-B414-63600047E380}">
      <dsp:nvSpPr>
        <dsp:cNvPr id="0" name=""/>
        <dsp:cNvSpPr/>
      </dsp:nvSpPr>
      <dsp:spPr>
        <a:xfrm>
          <a:off x="5354854" y="637344"/>
          <a:ext cx="265122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物理结构</a:t>
          </a:r>
        </a:p>
      </dsp:txBody>
      <dsp:txXfrm>
        <a:off x="5371997" y="654487"/>
        <a:ext cx="2616943" cy="551034"/>
      </dsp:txXfrm>
    </dsp:sp>
    <dsp:sp modelId="{CD1E6400-815A-4DCF-BBDF-A7D75CE39DD9}">
      <dsp:nvSpPr>
        <dsp:cNvPr id="0" name=""/>
        <dsp:cNvSpPr/>
      </dsp:nvSpPr>
      <dsp:spPr>
        <a:xfrm>
          <a:off x="5365220" y="1273724"/>
          <a:ext cx="869045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顺序结构</a:t>
          </a:r>
        </a:p>
      </dsp:txBody>
      <dsp:txXfrm>
        <a:off x="5382363" y="1290867"/>
        <a:ext cx="834759" cy="551034"/>
      </dsp:txXfrm>
    </dsp:sp>
    <dsp:sp modelId="{BFC05135-CA9C-4428-B82C-5F2687A396A8}">
      <dsp:nvSpPr>
        <dsp:cNvPr id="0" name=""/>
        <dsp:cNvSpPr/>
      </dsp:nvSpPr>
      <dsp:spPr>
        <a:xfrm>
          <a:off x="537975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顺序表</a:t>
          </a:r>
        </a:p>
      </dsp:txBody>
      <dsp:txXfrm>
        <a:off x="5387868" y="1918219"/>
        <a:ext cx="260844" cy="1067232"/>
      </dsp:txXfrm>
    </dsp:sp>
    <dsp:sp modelId="{05FF8C58-C3CE-4152-8BA3-279B84150A3C}">
      <dsp:nvSpPr>
        <dsp:cNvPr id="0" name=""/>
        <dsp:cNvSpPr/>
      </dsp:nvSpPr>
      <dsp:spPr>
        <a:xfrm>
          <a:off x="566120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循环队列</a:t>
          </a:r>
        </a:p>
      </dsp:txBody>
      <dsp:txXfrm>
        <a:off x="5669321" y="1918219"/>
        <a:ext cx="260844" cy="1067232"/>
      </dsp:txXfrm>
    </dsp:sp>
    <dsp:sp modelId="{EAD8BEC8-963C-4C01-962A-D61AE850D234}">
      <dsp:nvSpPr>
        <dsp:cNvPr id="0" name=""/>
        <dsp:cNvSpPr/>
      </dsp:nvSpPr>
      <dsp:spPr>
        <a:xfrm>
          <a:off x="5942659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三元组表</a:t>
          </a:r>
        </a:p>
      </dsp:txBody>
      <dsp:txXfrm>
        <a:off x="5950774" y="1918219"/>
        <a:ext cx="260844" cy="1067232"/>
      </dsp:txXfrm>
    </dsp:sp>
    <dsp:sp modelId="{577D8D85-B0CC-4091-A13F-16DFE1E5EEB9}">
      <dsp:nvSpPr>
        <dsp:cNvPr id="0" name=""/>
        <dsp:cNvSpPr/>
      </dsp:nvSpPr>
      <dsp:spPr>
        <a:xfrm>
          <a:off x="6245960" y="1273724"/>
          <a:ext cx="1160613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链式结构</a:t>
          </a:r>
        </a:p>
      </dsp:txBody>
      <dsp:txXfrm>
        <a:off x="6263103" y="1290867"/>
        <a:ext cx="1126327" cy="551034"/>
      </dsp:txXfrm>
    </dsp:sp>
    <dsp:sp modelId="{2FE8E4CF-D5AC-4889-8130-C03467745678}">
      <dsp:nvSpPr>
        <dsp:cNvPr id="0" name=""/>
        <dsp:cNvSpPr/>
      </dsp:nvSpPr>
      <dsp:spPr>
        <a:xfrm>
          <a:off x="6265550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单链表</a:t>
          </a:r>
        </a:p>
      </dsp:txBody>
      <dsp:txXfrm>
        <a:off x="6273665" y="1918219"/>
        <a:ext cx="260844" cy="1067232"/>
      </dsp:txXfrm>
    </dsp:sp>
    <dsp:sp modelId="{72D09CDD-E8B1-4740-A642-FC4245C4465F}">
      <dsp:nvSpPr>
        <dsp:cNvPr id="0" name=""/>
        <dsp:cNvSpPr/>
      </dsp:nvSpPr>
      <dsp:spPr>
        <a:xfrm>
          <a:off x="654700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双向链表</a:t>
          </a:r>
        </a:p>
      </dsp:txBody>
      <dsp:txXfrm>
        <a:off x="6555118" y="1918219"/>
        <a:ext cx="260844" cy="1067232"/>
      </dsp:txXfrm>
    </dsp:sp>
    <dsp:sp modelId="{E4707CA1-C609-451C-9BED-3288A4A8898C}">
      <dsp:nvSpPr>
        <dsp:cNvPr id="0" name=""/>
        <dsp:cNvSpPr/>
      </dsp:nvSpPr>
      <dsp:spPr>
        <a:xfrm>
          <a:off x="682845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循环链表</a:t>
          </a:r>
        </a:p>
      </dsp:txBody>
      <dsp:txXfrm>
        <a:off x="6836571" y="1918219"/>
        <a:ext cx="260844" cy="1067232"/>
      </dsp:txXfrm>
    </dsp:sp>
    <dsp:sp modelId="{DE5C82FA-A457-476A-A3B1-7AAB75B567CF}">
      <dsp:nvSpPr>
        <dsp:cNvPr id="0" name=""/>
        <dsp:cNvSpPr/>
      </dsp:nvSpPr>
      <dsp:spPr>
        <a:xfrm>
          <a:off x="7109909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二叉链</a:t>
          </a:r>
        </a:p>
      </dsp:txBody>
      <dsp:txXfrm>
        <a:off x="7118024" y="1918219"/>
        <a:ext cx="260844" cy="1067232"/>
      </dsp:txXfrm>
    </dsp:sp>
    <dsp:sp modelId="{38D32C5F-92CE-4BB7-8D9E-E7BA08552DC7}">
      <dsp:nvSpPr>
        <dsp:cNvPr id="0" name=""/>
        <dsp:cNvSpPr/>
      </dsp:nvSpPr>
      <dsp:spPr>
        <a:xfrm>
          <a:off x="7418268" y="1273724"/>
          <a:ext cx="577448" cy="585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散列表</a:t>
          </a:r>
        </a:p>
      </dsp:txBody>
      <dsp:txXfrm>
        <a:off x="7435181" y="1290637"/>
        <a:ext cx="543622" cy="551242"/>
      </dsp:txXfrm>
    </dsp:sp>
    <dsp:sp modelId="{6F59982F-9652-499F-9B16-0FD24152F6F1}">
      <dsp:nvSpPr>
        <dsp:cNvPr id="0" name=""/>
        <dsp:cNvSpPr/>
      </dsp:nvSpPr>
      <dsp:spPr>
        <a:xfrm>
          <a:off x="7427728" y="1909852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散列函数</a:t>
          </a:r>
        </a:p>
      </dsp:txBody>
      <dsp:txXfrm>
        <a:off x="7435843" y="1917967"/>
        <a:ext cx="260844" cy="1067232"/>
      </dsp:txXfrm>
    </dsp:sp>
    <dsp:sp modelId="{A39D8E61-DA96-4122-9DD6-BAB4E462EE65}">
      <dsp:nvSpPr>
        <dsp:cNvPr id="0" name=""/>
        <dsp:cNvSpPr/>
      </dsp:nvSpPr>
      <dsp:spPr>
        <a:xfrm>
          <a:off x="7709181" y="1909852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装载因子</a:t>
          </a:r>
        </a:p>
      </dsp:txBody>
      <dsp:txXfrm>
        <a:off x="7717296" y="1917967"/>
        <a:ext cx="260844" cy="1067232"/>
      </dsp:txXfrm>
    </dsp:sp>
    <dsp:sp modelId="{762DA009-7813-4B00-9E2F-09CE8EC0C30C}">
      <dsp:nvSpPr>
        <dsp:cNvPr id="0" name=""/>
        <dsp:cNvSpPr/>
      </dsp:nvSpPr>
      <dsp:spPr>
        <a:xfrm>
          <a:off x="8028707" y="637344"/>
          <a:ext cx="288117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算法</a:t>
          </a:r>
        </a:p>
      </dsp:txBody>
      <dsp:txXfrm>
        <a:off x="8037146" y="645783"/>
        <a:ext cx="271239" cy="568442"/>
      </dsp:txXfrm>
    </dsp:sp>
    <dsp:sp modelId="{D5014FC5-3E97-4FD5-82A6-C10D015B25B5}">
      <dsp:nvSpPr>
        <dsp:cNvPr id="0" name=""/>
        <dsp:cNvSpPr/>
      </dsp:nvSpPr>
      <dsp:spPr>
        <a:xfrm>
          <a:off x="8029269" y="1273724"/>
          <a:ext cx="286993" cy="1429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算法复杂性</a:t>
          </a:r>
        </a:p>
      </dsp:txBody>
      <dsp:txXfrm>
        <a:off x="8037675" y="1282130"/>
        <a:ext cx="270181" cy="1412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56846-D03A-4B2F-8F4A-26AA32B03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6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26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7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74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7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32E4-0842-4E9C-8665-F451832B89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24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0C5F-0BC1-4BA7-8FAF-515CAEF6CB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A62A-F1DC-4875-9788-E429BECC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8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EDEC6-B349-4732-ABC5-0180227382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4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35A2C6-D8F2-479B-8A2E-800F9095A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7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7C34-120F-4C80-A071-2A7FD9A817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5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669-A9D3-4261-A4FC-8AE491CDA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7F12-B577-42EE-8CD1-A8F32CE9F3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2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FC28-7059-4D83-AB10-1D1ADEF06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8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E14FB5-E0AD-4937-B485-08AD7F4DC4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7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7249742-9F1A-4CB1-A530-116F194501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5BADFB9-CB7F-47E0-A3E3-80FF9EAAAB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000000"/>
                </a:solidFill>
              </a:rPr>
              <a:t>彭四伟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pengsw@mail.buct.edu.cn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06B5A62-28A0-4DAE-B70E-C7D6DBC5A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1070CF5-A39E-4027-8664-2BB1DC604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算法的基本要求</a:t>
            </a:r>
          </a:p>
          <a:p>
            <a:pPr lvl="1"/>
            <a:r>
              <a:rPr lang="zh-CN" altLang="en-US"/>
              <a:t>可行性</a:t>
            </a:r>
          </a:p>
          <a:p>
            <a:pPr lvl="1"/>
            <a:r>
              <a:rPr lang="zh-CN" altLang="en-US"/>
              <a:t>有穷性</a:t>
            </a:r>
          </a:p>
          <a:p>
            <a:pPr lvl="1"/>
            <a:r>
              <a:rPr lang="zh-CN" altLang="en-US"/>
              <a:t>可理解性</a:t>
            </a:r>
          </a:p>
          <a:p>
            <a:pPr lvl="1"/>
            <a:r>
              <a:rPr lang="zh-CN" altLang="en-US"/>
              <a:t>输入和输出</a:t>
            </a:r>
          </a:p>
          <a:p>
            <a:pPr lvl="1"/>
            <a:r>
              <a:rPr lang="zh-CN" altLang="en-US"/>
              <a:t>健壮性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9D5CB5C-C068-4C69-BD81-65EFCFC5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8D08146-AD16-4906-BA34-1A0192A77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</a:t>
            </a:r>
          </a:p>
          <a:p>
            <a:pPr lvl="1"/>
            <a:r>
              <a:rPr lang="zh-CN" altLang="en-US"/>
              <a:t>对度量值的阶的评估。</a:t>
            </a:r>
          </a:p>
          <a:p>
            <a:pPr lvl="1"/>
            <a:r>
              <a:rPr lang="zh-CN" altLang="en-US"/>
              <a:t>设某函数</a:t>
            </a:r>
            <a:r>
              <a:rPr lang="en-US" altLang="zh-CN"/>
              <a:t>f(x)</a:t>
            </a:r>
            <a:r>
              <a:rPr lang="zh-CN" altLang="en-US"/>
              <a:t>，若存在另一函数</a:t>
            </a:r>
            <a:r>
              <a:rPr lang="en-US" altLang="zh-CN"/>
              <a:t>g(x)</a:t>
            </a:r>
            <a:r>
              <a:rPr lang="zh-CN" altLang="en-US"/>
              <a:t>，满足当</a:t>
            </a:r>
            <a:r>
              <a:rPr lang="en-US" altLang="zh-CN"/>
              <a:t>x</a:t>
            </a:r>
            <a:r>
              <a:rPr lang="zh-CN" altLang="en-US"/>
              <a:t>趋近于无穷时，</a:t>
            </a:r>
            <a:r>
              <a:rPr lang="en-US" altLang="zh-CN"/>
              <a:t>limf(x)/g(x)</a:t>
            </a:r>
            <a:r>
              <a:rPr lang="zh-CN" altLang="en-US"/>
              <a:t>趋近于一个非０的常数，则称</a:t>
            </a:r>
            <a:r>
              <a:rPr lang="en-US" altLang="zh-CN"/>
              <a:t>f(x)</a:t>
            </a:r>
            <a:r>
              <a:rPr lang="zh-CN" altLang="en-US"/>
              <a:t>的度为</a:t>
            </a:r>
            <a:r>
              <a:rPr lang="en-US" altLang="zh-CN"/>
              <a:t>O(g(x))</a:t>
            </a:r>
            <a:r>
              <a:rPr lang="zh-CN" altLang="en-US"/>
              <a:t>。</a:t>
            </a:r>
          </a:p>
          <a:p>
            <a:r>
              <a:rPr lang="zh-CN" altLang="en-US"/>
              <a:t>算法复杂度</a:t>
            </a:r>
          </a:p>
          <a:p>
            <a:pPr lvl="1"/>
            <a:r>
              <a:rPr lang="zh-CN" altLang="en-US"/>
              <a:t>一般分为时间复杂度和空间复杂度。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F1C852-A0BF-4373-ADAB-A373CF07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44CEE6D-9E6B-4848-A569-41DCC1EEF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程序执行时间的计算</a:t>
            </a:r>
          </a:p>
          <a:p>
            <a:pPr lvl="1"/>
            <a:r>
              <a:rPr lang="zh-CN" altLang="en-US"/>
              <a:t>程序的执行时间与众多的外部因素有关，如硬件环境、运行平台、输入数据等等，因此，很难计算出程序的准确执行时间。</a:t>
            </a:r>
          </a:p>
          <a:p>
            <a:pPr lvl="1"/>
            <a:r>
              <a:rPr lang="zh-CN" altLang="en-US"/>
              <a:t>通常用程序中关键步的执行次数来做为程序执行时间的评估值，并取问题规模作为自变量。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>
            <a:extLst>
              <a:ext uri="{FF2B5EF4-FFF2-40B4-BE49-F238E27FC236}">
                <a16:creationId xmlns:a16="http://schemas.microsoft.com/office/drawing/2014/main" id="{C891A3F1-FA72-442D-A106-CB9EDC79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908051"/>
            <a:ext cx="33337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S(i);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DF8573E2-5D21-491E-A6CF-87B316BF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2205038"/>
            <a:ext cx="333375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j&lt;n;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41288599-1055-4FAA-BE58-B545EC0F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3860801"/>
            <a:ext cx="333375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j&lt;i;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E99B282D-B615-4B25-A9B5-0EE23770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1093788"/>
            <a:ext cx="314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96AE9DA7-2864-46E9-A2E6-C05323D9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349501"/>
            <a:ext cx="333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FA5A787-5958-4806-95FF-F38C8B6EB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149726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f(n)=n(n-1)/2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35F4369-0131-40CF-8C7E-94C75E33D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78019A5-77A6-44BE-A23E-D50CAE796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1"/>
            <a:ext cx="7543800" cy="1952625"/>
          </a:xfrm>
        </p:spPr>
        <p:txBody>
          <a:bodyPr/>
          <a:lstStyle/>
          <a:p>
            <a:r>
              <a:rPr lang="zh-CN" altLang="en-US"/>
              <a:t>算法复杂度的意义</a:t>
            </a:r>
          </a:p>
          <a:p>
            <a:pPr lvl="1"/>
            <a:r>
              <a:rPr lang="zh-CN" altLang="en-US"/>
              <a:t>算法复杂度反映了随着问题规模的增加，算法在时间或空间上的消耗的增加度。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386ECBA-FAA4-43AC-A1D6-D83D5D9F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4724400"/>
            <a:ext cx="633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A</a:t>
            </a:r>
            <a:r>
              <a:rPr lang="zh-CN" altLang="en-US"/>
              <a:t>的执行时间函数为：</a:t>
            </a:r>
            <a:r>
              <a:rPr lang="en-US" altLang="zh-CN"/>
              <a:t>2n</a:t>
            </a:r>
            <a:r>
              <a:rPr lang="en-US" altLang="zh-CN" baseline="30000"/>
              <a:t>3</a:t>
            </a:r>
            <a:r>
              <a:rPr lang="en-US" altLang="zh-CN"/>
              <a:t>+n</a:t>
            </a:r>
            <a:r>
              <a:rPr lang="zh-CN" altLang="en-US"/>
              <a:t>，阶为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4EC4746B-1C5B-4C05-BC83-83E61C6E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5488"/>
            <a:ext cx="682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B</a:t>
            </a:r>
            <a:r>
              <a:rPr lang="zh-CN" altLang="en-US"/>
              <a:t>的执行时间函数为：</a:t>
            </a:r>
            <a:r>
              <a:rPr lang="en-US" altLang="zh-CN"/>
              <a:t>1000n+50</a:t>
            </a:r>
            <a:r>
              <a:rPr lang="zh-CN" altLang="en-US"/>
              <a:t>，阶为</a:t>
            </a:r>
            <a:r>
              <a:rPr lang="en-US" altLang="zh-CN"/>
              <a:t>O(n)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0F02B441-00E7-4279-B1A8-1FA627BAC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22922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哪一个算法更快呢？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2B4017B-E9B6-45E2-B5C4-ACB50A66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1FB5AC1-F15D-476A-A1A9-F5778F1F3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数据结构是一门什么样的课程？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数据结构是关于批量数据组织和处理的基本思想方法的一门学科。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针对批量数据中的每一个数据个体的相关术语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数据元素（记录）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数据项（字段、域）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关键字、主关键字和次关键字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F31639-2C5F-4144-99E1-8E85462FAB86}"/>
              </a:ext>
            </a:extLst>
          </p:cNvPr>
          <p:cNvGrpSpPr/>
          <p:nvPr/>
        </p:nvGrpSpPr>
        <p:grpSpPr>
          <a:xfrm>
            <a:off x="8472264" y="4221088"/>
            <a:ext cx="2447925" cy="2447925"/>
            <a:chOff x="8040689" y="4149726"/>
            <a:chExt cx="2447925" cy="2447925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B7F1FDE-4047-4D84-A416-0555D9EE9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689" y="4149726"/>
              <a:ext cx="2447925" cy="24479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B5912B2-9605-4A3E-9B98-57071926A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1626" y="4437063"/>
              <a:ext cx="792163" cy="215900"/>
              <a:chOff x="4377" y="1933"/>
              <a:chExt cx="499" cy="136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05E94D39-F007-4007-8D2B-F9BE1DE85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EF0B0593-83BB-4D74-9B2E-F243ACE67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01C76811-FDE9-4FC0-9970-7727DEF4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8">
                <a:extLst>
                  <a:ext uri="{FF2B5EF4-FFF2-40B4-BE49-F238E27FC236}">
                    <a16:creationId xmlns:a16="http://schemas.microsoft.com/office/drawing/2014/main" id="{C1E3CAC9-4C3F-4637-B15B-78C7E5D5D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1CB3A99F-9E03-403F-A5A1-F241C23B5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4EA472BC-6732-488F-AAF5-5AEDCD0E4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2488" y="4581525"/>
              <a:ext cx="792162" cy="215900"/>
              <a:chOff x="4377" y="1933"/>
              <a:chExt cx="499" cy="136"/>
            </a:xfrm>
          </p:grpSpPr>
          <p:sp>
            <p:nvSpPr>
              <p:cNvPr id="52" name="Oval 12">
                <a:extLst>
                  <a:ext uri="{FF2B5EF4-FFF2-40B4-BE49-F238E27FC236}">
                    <a16:creationId xmlns:a16="http://schemas.microsoft.com/office/drawing/2014/main" id="{B0AF1D08-4871-42C4-9E32-62854BAB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3">
                <a:extLst>
                  <a:ext uri="{FF2B5EF4-FFF2-40B4-BE49-F238E27FC236}">
                    <a16:creationId xmlns:a16="http://schemas.microsoft.com/office/drawing/2014/main" id="{07A5596B-EED4-4C9B-956D-1A019DAFB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4">
                <a:extLst>
                  <a:ext uri="{FF2B5EF4-FFF2-40B4-BE49-F238E27FC236}">
                    <a16:creationId xmlns:a16="http://schemas.microsoft.com/office/drawing/2014/main" id="{7F92DEBC-F5AF-475B-8298-1EECC382B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7D4E5E0B-AF72-4E98-9D8F-240D62675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6">
                <a:extLst>
                  <a:ext uri="{FF2B5EF4-FFF2-40B4-BE49-F238E27FC236}">
                    <a16:creationId xmlns:a16="http://schemas.microsoft.com/office/drawing/2014/main" id="{942813A1-8DF4-4CCB-BF9E-3706EC55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DF0D05DA-ABBA-4FB3-B3BB-5090E075F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6588" y="5013325"/>
              <a:ext cx="792162" cy="215900"/>
              <a:chOff x="4377" y="1933"/>
              <a:chExt cx="499" cy="136"/>
            </a:xfrm>
          </p:grpSpPr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5C0DBB15-C94D-4672-86B1-BCDC7B34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5348695F-8C56-4198-BD69-B73635BC7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2BDD1F55-DBF4-41D6-AC42-A6754EF43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E487CB1A-7D54-4E7D-B10D-F98E40392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DE1C1763-A545-4F13-B937-F86E6BF97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E13F6D82-71DC-4795-AD16-C5B1B8CAB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64651" y="4868863"/>
              <a:ext cx="792163" cy="215900"/>
              <a:chOff x="4377" y="1933"/>
              <a:chExt cx="499" cy="136"/>
            </a:xfrm>
          </p:grpSpPr>
          <p:sp>
            <p:nvSpPr>
              <p:cNvPr id="42" name="Oval 24">
                <a:extLst>
                  <a:ext uri="{FF2B5EF4-FFF2-40B4-BE49-F238E27FC236}">
                    <a16:creationId xmlns:a16="http://schemas.microsoft.com/office/drawing/2014/main" id="{7C543119-34D0-495B-A573-63CCFEC7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5">
                <a:extLst>
                  <a:ext uri="{FF2B5EF4-FFF2-40B4-BE49-F238E27FC236}">
                    <a16:creationId xmlns:a16="http://schemas.microsoft.com/office/drawing/2014/main" id="{02AB8E18-B906-4592-BDB3-50D512FD7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6">
                <a:extLst>
                  <a:ext uri="{FF2B5EF4-FFF2-40B4-BE49-F238E27FC236}">
                    <a16:creationId xmlns:a16="http://schemas.microsoft.com/office/drawing/2014/main" id="{201CD93F-4D03-4FE1-84BD-6CB3CE08D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27">
                <a:extLst>
                  <a:ext uri="{FF2B5EF4-FFF2-40B4-BE49-F238E27FC236}">
                    <a16:creationId xmlns:a16="http://schemas.microsoft.com/office/drawing/2014/main" id="{2E556C83-0E93-4AB3-8C59-2716A3B7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28">
                <a:extLst>
                  <a:ext uri="{FF2B5EF4-FFF2-40B4-BE49-F238E27FC236}">
                    <a16:creationId xmlns:a16="http://schemas.microsoft.com/office/drawing/2014/main" id="{DE307C73-96DE-4FA2-97EF-D993DB85C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DE5CB556-BBE4-4B40-945E-98ABB31FC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300663"/>
              <a:ext cx="792162" cy="215900"/>
              <a:chOff x="4377" y="1933"/>
              <a:chExt cx="499" cy="136"/>
            </a:xfrm>
          </p:grpSpPr>
          <p:sp>
            <p:nvSpPr>
              <p:cNvPr id="37" name="Oval 30">
                <a:extLst>
                  <a:ext uri="{FF2B5EF4-FFF2-40B4-BE49-F238E27FC236}">
                    <a16:creationId xmlns:a16="http://schemas.microsoft.com/office/drawing/2014/main" id="{DE68737E-1F9B-4738-A403-54683933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5699A841-7B1C-4BD6-9860-FA4E32580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3B3972A7-1AD1-4696-AC9A-CE3F8A0D1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EA6DAE60-A861-47F7-8E80-2E9C330B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C5D6AACC-2E72-44A9-8E3E-68E998C3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8318359B-8CE8-47FD-A1A3-DC7307D6F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3926" y="5445125"/>
              <a:ext cx="792163" cy="215900"/>
              <a:chOff x="4377" y="1933"/>
              <a:chExt cx="499" cy="136"/>
            </a:xfrm>
          </p:grpSpPr>
          <p:sp>
            <p:nvSpPr>
              <p:cNvPr id="32" name="Oval 36">
                <a:extLst>
                  <a:ext uri="{FF2B5EF4-FFF2-40B4-BE49-F238E27FC236}">
                    <a16:creationId xmlns:a16="http://schemas.microsoft.com/office/drawing/2014/main" id="{7245C1B9-C410-4D10-A9C0-24EE5FD35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7">
                <a:extLst>
                  <a:ext uri="{FF2B5EF4-FFF2-40B4-BE49-F238E27FC236}">
                    <a16:creationId xmlns:a16="http://schemas.microsoft.com/office/drawing/2014/main" id="{E1D085B5-A380-4BE9-A2DA-A98F0190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38">
                <a:extLst>
                  <a:ext uri="{FF2B5EF4-FFF2-40B4-BE49-F238E27FC236}">
                    <a16:creationId xmlns:a16="http://schemas.microsoft.com/office/drawing/2014/main" id="{1E2F5A23-7060-4527-9C94-AE47383C4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id="{444848EA-EFFE-4279-A861-E98E34C2B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40">
                <a:extLst>
                  <a:ext uri="{FF2B5EF4-FFF2-40B4-BE49-F238E27FC236}">
                    <a16:creationId xmlns:a16="http://schemas.microsoft.com/office/drawing/2014/main" id="{8E47ABA6-2763-4206-AE99-0F893F87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41">
              <a:extLst>
                <a:ext uri="{FF2B5EF4-FFF2-40B4-BE49-F238E27FC236}">
                  <a16:creationId xmlns:a16="http://schemas.microsoft.com/office/drawing/2014/main" id="{8A4AE334-AC48-4ABA-AA17-FC80FD9ED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026" y="5805488"/>
              <a:ext cx="792163" cy="215900"/>
              <a:chOff x="4377" y="1933"/>
              <a:chExt cx="499" cy="136"/>
            </a:xfrm>
          </p:grpSpPr>
          <p:sp>
            <p:nvSpPr>
              <p:cNvPr id="27" name="Oval 42">
                <a:extLst>
                  <a:ext uri="{FF2B5EF4-FFF2-40B4-BE49-F238E27FC236}">
                    <a16:creationId xmlns:a16="http://schemas.microsoft.com/office/drawing/2014/main" id="{5E1A1551-26AC-45A6-B480-F4B77945D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43">
                <a:extLst>
                  <a:ext uri="{FF2B5EF4-FFF2-40B4-BE49-F238E27FC236}">
                    <a16:creationId xmlns:a16="http://schemas.microsoft.com/office/drawing/2014/main" id="{A6251EF3-BF08-4861-A6D3-41DC1FDFC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44">
                <a:extLst>
                  <a:ext uri="{FF2B5EF4-FFF2-40B4-BE49-F238E27FC236}">
                    <a16:creationId xmlns:a16="http://schemas.microsoft.com/office/drawing/2014/main" id="{6F0075DE-4ACA-45B4-B5D0-DA0ABC88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C8D08646-A588-4801-B30A-E6BDE55C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251B0661-19BD-4D02-AE68-0CE9451DB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47">
              <a:extLst>
                <a:ext uri="{FF2B5EF4-FFF2-40B4-BE49-F238E27FC236}">
                  <a16:creationId xmlns:a16="http://schemas.microsoft.com/office/drawing/2014/main" id="{841E8A58-06F7-467C-B85E-B64F688DD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805488"/>
              <a:ext cx="792162" cy="215900"/>
              <a:chOff x="4377" y="1933"/>
              <a:chExt cx="499" cy="136"/>
            </a:xfrm>
          </p:grpSpPr>
          <p:sp>
            <p:nvSpPr>
              <p:cNvPr id="22" name="Oval 48">
                <a:extLst>
                  <a:ext uri="{FF2B5EF4-FFF2-40B4-BE49-F238E27FC236}">
                    <a16:creationId xmlns:a16="http://schemas.microsoft.com/office/drawing/2014/main" id="{B851E98A-C850-4BDF-87A8-709CDAA1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6507390A-9517-4DC5-AAEB-8A58769C5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50">
                <a:extLst>
                  <a:ext uri="{FF2B5EF4-FFF2-40B4-BE49-F238E27FC236}">
                    <a16:creationId xmlns:a16="http://schemas.microsoft.com/office/drawing/2014/main" id="{789C3AFD-004D-46C4-9622-85813FC2A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51">
                <a:extLst>
                  <a:ext uri="{FF2B5EF4-FFF2-40B4-BE49-F238E27FC236}">
                    <a16:creationId xmlns:a16="http://schemas.microsoft.com/office/drawing/2014/main" id="{A673D7AA-6272-4B03-9A79-EC0F68CF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52">
                <a:extLst>
                  <a:ext uri="{FF2B5EF4-FFF2-40B4-BE49-F238E27FC236}">
                    <a16:creationId xmlns:a16="http://schemas.microsoft.com/office/drawing/2014/main" id="{83015B29-62F3-4A8C-B04C-3AB6677BA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54A7FEEE-B471-4DA1-8D19-AF421E2D4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4288" y="6165850"/>
              <a:ext cx="792162" cy="215900"/>
              <a:chOff x="4377" y="1933"/>
              <a:chExt cx="499" cy="136"/>
            </a:xfrm>
          </p:grpSpPr>
          <p:sp>
            <p:nvSpPr>
              <p:cNvPr id="17" name="Oval 54">
                <a:extLst>
                  <a:ext uri="{FF2B5EF4-FFF2-40B4-BE49-F238E27FC236}">
                    <a16:creationId xmlns:a16="http://schemas.microsoft.com/office/drawing/2014/main" id="{259260DE-7618-49FE-9D84-A5DADEB4B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55">
                <a:extLst>
                  <a:ext uri="{FF2B5EF4-FFF2-40B4-BE49-F238E27FC236}">
                    <a16:creationId xmlns:a16="http://schemas.microsoft.com/office/drawing/2014/main" id="{D8695BDC-99BB-4B66-8C39-0E048DA06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4CB784E3-45FB-42E5-8F30-B1BFA9515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57">
                <a:extLst>
                  <a:ext uri="{FF2B5EF4-FFF2-40B4-BE49-F238E27FC236}">
                    <a16:creationId xmlns:a16="http://schemas.microsoft.com/office/drawing/2014/main" id="{121007E6-6C88-44EA-84AE-75F825F9C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58">
                <a:extLst>
                  <a:ext uri="{FF2B5EF4-FFF2-40B4-BE49-F238E27FC236}">
                    <a16:creationId xmlns:a16="http://schemas.microsoft.com/office/drawing/2014/main" id="{D2035EF4-BD5B-4440-96E2-EE3742768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FFED231-6E22-4474-846A-9B4137E11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3636A7-F996-4C1F-A39D-763498855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数据个体之间的逻辑关系</a:t>
            </a:r>
            <a:r>
              <a:rPr lang="en-US" altLang="zh-CN" dirty="0"/>
              <a:t>——</a:t>
            </a:r>
            <a:r>
              <a:rPr lang="zh-CN" altLang="en-US" dirty="0"/>
              <a:t>逻辑结构</a:t>
            </a:r>
            <a:endParaRPr lang="en-US" altLang="zh-CN" dirty="0"/>
          </a:p>
          <a:p>
            <a:pPr lvl="1"/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30" name="Group 38">
            <a:extLst>
              <a:ext uri="{FF2B5EF4-FFF2-40B4-BE49-F238E27FC236}">
                <a16:creationId xmlns:a16="http://schemas.microsoft.com/office/drawing/2014/main" id="{2007122F-737E-46C7-9A6D-8C585997C91D}"/>
              </a:ext>
            </a:extLst>
          </p:cNvPr>
          <p:cNvGraphicFramePr>
            <a:graphicFrameLocks noGrp="1"/>
          </p:cNvGraphicFramePr>
          <p:nvPr/>
        </p:nvGraphicFramePr>
        <p:xfrm>
          <a:off x="2711450" y="333375"/>
          <a:ext cx="3263900" cy="100584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206718436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314670057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75583214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93634243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862159839"/>
                    </a:ext>
                  </a:extLst>
                </a:gridCol>
              </a:tblGrid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生日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4937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丁一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3820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58981"/>
                  </a:ext>
                </a:extLst>
              </a:tr>
            </a:tbl>
          </a:graphicData>
        </a:graphic>
      </p:graphicFrame>
      <p:grpSp>
        <p:nvGrpSpPr>
          <p:cNvPr id="59597" name="Group 205">
            <a:extLst>
              <a:ext uri="{FF2B5EF4-FFF2-40B4-BE49-F238E27FC236}">
                <a16:creationId xmlns:a16="http://schemas.microsoft.com/office/drawing/2014/main" id="{E44C6372-C124-45ED-95F6-B772F660F189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2405063"/>
            <a:ext cx="3241675" cy="3765550"/>
            <a:chOff x="476" y="1247"/>
            <a:chExt cx="2042" cy="2372"/>
          </a:xfrm>
        </p:grpSpPr>
        <p:sp>
          <p:nvSpPr>
            <p:cNvPr id="59440" name="Rectangle 48">
              <a:extLst>
                <a:ext uri="{FF2B5EF4-FFF2-40B4-BE49-F238E27FC236}">
                  <a16:creationId xmlns:a16="http://schemas.microsoft.com/office/drawing/2014/main" id="{86B91CEE-B896-4232-91E6-DFAF9EDD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9" name="Rectangle 47">
              <a:extLst>
                <a:ext uri="{FF2B5EF4-FFF2-40B4-BE49-F238E27FC236}">
                  <a16:creationId xmlns:a16="http://schemas.microsoft.com/office/drawing/2014/main" id="{C66274AB-2AF1-4885-B6D6-4A42515F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55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8" name="Rectangle 46">
              <a:extLst>
                <a:ext uri="{FF2B5EF4-FFF2-40B4-BE49-F238E27FC236}">
                  <a16:creationId xmlns:a16="http://schemas.microsoft.com/office/drawing/2014/main" id="{9FBAA2A0-C0ED-4EA0-BBBB-5624D83D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7" name="Rectangle 45">
              <a:extLst>
                <a:ext uri="{FF2B5EF4-FFF2-40B4-BE49-F238E27FC236}">
                  <a16:creationId xmlns:a16="http://schemas.microsoft.com/office/drawing/2014/main" id="{EBE42BAD-9D4C-4CED-A8F6-095ABAD5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431F5DD4-254E-4E24-9526-64A5658B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40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EF95BE8F-91ED-45A3-B538-6AD172D02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4" name="Rectangle 42">
              <a:extLst>
                <a:ext uri="{FF2B5EF4-FFF2-40B4-BE49-F238E27FC236}">
                  <a16:creationId xmlns:a16="http://schemas.microsoft.com/office/drawing/2014/main" id="{2B05627A-E9B3-4368-B7D8-C085200A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3" name="Rectangle 41">
              <a:extLst>
                <a:ext uri="{FF2B5EF4-FFF2-40B4-BE49-F238E27FC236}">
                  <a16:creationId xmlns:a16="http://schemas.microsoft.com/office/drawing/2014/main" id="{FBC94F62-5668-44A9-90D0-E54A4055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24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2" name="Rectangle 40">
              <a:extLst>
                <a:ext uri="{FF2B5EF4-FFF2-40B4-BE49-F238E27FC236}">
                  <a16:creationId xmlns:a16="http://schemas.microsoft.com/office/drawing/2014/main" id="{25098666-D22A-4C4F-86C1-6893A1FB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41" name="Line 49">
              <a:extLst>
                <a:ext uri="{FF2B5EF4-FFF2-40B4-BE49-F238E27FC236}">
                  <a16:creationId xmlns:a16="http://schemas.microsoft.com/office/drawing/2014/main" id="{3409B368-D55A-4896-A70E-766CD4EAB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2" name="Line 50">
              <a:extLst>
                <a:ext uri="{FF2B5EF4-FFF2-40B4-BE49-F238E27FC236}">
                  <a16:creationId xmlns:a16="http://schemas.microsoft.com/office/drawing/2014/main" id="{444493AA-16B6-48A3-9796-CA6E2AD42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40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3" name="Line 51">
              <a:extLst>
                <a:ext uri="{FF2B5EF4-FFF2-40B4-BE49-F238E27FC236}">
                  <a16:creationId xmlns:a16="http://schemas.microsoft.com/office/drawing/2014/main" id="{516570AD-1207-4F68-9F75-AC911368A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5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4" name="Line 52">
              <a:extLst>
                <a:ext uri="{FF2B5EF4-FFF2-40B4-BE49-F238E27FC236}">
                  <a16:creationId xmlns:a16="http://schemas.microsoft.com/office/drawing/2014/main" id="{DF972059-7032-4107-97E7-3CD8B4EA4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706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5" name="Line 53">
              <a:extLst>
                <a:ext uri="{FF2B5EF4-FFF2-40B4-BE49-F238E27FC236}">
                  <a16:creationId xmlns:a16="http://schemas.microsoft.com/office/drawing/2014/main" id="{DB111A64-5D39-40DE-9246-67E8C6053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6" name="Line 54">
              <a:extLst>
                <a:ext uri="{FF2B5EF4-FFF2-40B4-BE49-F238E27FC236}">
                  <a16:creationId xmlns:a16="http://schemas.microsoft.com/office/drawing/2014/main" id="{5CD47CD8-13E5-40EB-BB02-D213F80C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7" name="Line 55">
              <a:extLst>
                <a:ext uri="{FF2B5EF4-FFF2-40B4-BE49-F238E27FC236}">
                  <a16:creationId xmlns:a16="http://schemas.microsoft.com/office/drawing/2014/main" id="{134AF300-56D1-49D6-89BC-A25142DF4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8" name="Line 56">
              <a:extLst>
                <a:ext uri="{FF2B5EF4-FFF2-40B4-BE49-F238E27FC236}">
                  <a16:creationId xmlns:a16="http://schemas.microsoft.com/office/drawing/2014/main" id="{B23703C1-9F6E-42BF-9457-25F31BD3C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0" name="Rectangle 68">
              <a:extLst>
                <a:ext uri="{FF2B5EF4-FFF2-40B4-BE49-F238E27FC236}">
                  <a16:creationId xmlns:a16="http://schemas.microsoft.com/office/drawing/2014/main" id="{0B911E35-AA67-4B14-AD86-AA59C4AC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1" name="Rectangle 69">
              <a:extLst>
                <a:ext uri="{FF2B5EF4-FFF2-40B4-BE49-F238E27FC236}">
                  <a16:creationId xmlns:a16="http://schemas.microsoft.com/office/drawing/2014/main" id="{5C4CCCB8-2066-44C1-BC4B-13E5DB51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2" name="Rectangle 70">
              <a:extLst>
                <a:ext uri="{FF2B5EF4-FFF2-40B4-BE49-F238E27FC236}">
                  <a16:creationId xmlns:a16="http://schemas.microsoft.com/office/drawing/2014/main" id="{8F0988B6-4FD9-40CA-9A03-2469E94A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3" name="Rectangle 71">
              <a:extLst>
                <a:ext uri="{FF2B5EF4-FFF2-40B4-BE49-F238E27FC236}">
                  <a16:creationId xmlns:a16="http://schemas.microsoft.com/office/drawing/2014/main" id="{828E63A1-0625-43F5-9B06-DD05DBE2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4" name="Rectangle 72">
              <a:extLst>
                <a:ext uri="{FF2B5EF4-FFF2-40B4-BE49-F238E27FC236}">
                  <a16:creationId xmlns:a16="http://schemas.microsoft.com/office/drawing/2014/main" id="{4D10064C-8E06-4931-B273-94D28BB5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5" name="Rectangle 73">
              <a:extLst>
                <a:ext uri="{FF2B5EF4-FFF2-40B4-BE49-F238E27FC236}">
                  <a16:creationId xmlns:a16="http://schemas.microsoft.com/office/drawing/2014/main" id="{3508269E-B84D-4E16-BA1D-6C957539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6" name="Rectangle 74">
              <a:extLst>
                <a:ext uri="{FF2B5EF4-FFF2-40B4-BE49-F238E27FC236}">
                  <a16:creationId xmlns:a16="http://schemas.microsoft.com/office/drawing/2014/main" id="{DF6817E8-E8E0-40A8-AE69-24FABA0B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7" name="Rectangle 75">
              <a:extLst>
                <a:ext uri="{FF2B5EF4-FFF2-40B4-BE49-F238E27FC236}">
                  <a16:creationId xmlns:a16="http://schemas.microsoft.com/office/drawing/2014/main" id="{42B2D274-C833-4E21-AFFA-7D42C12C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8" name="Rectangle 76">
              <a:extLst>
                <a:ext uri="{FF2B5EF4-FFF2-40B4-BE49-F238E27FC236}">
                  <a16:creationId xmlns:a16="http://schemas.microsoft.com/office/drawing/2014/main" id="{83D8EB71-F086-41F5-989A-ADB879B9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69" name="Line 77">
              <a:extLst>
                <a:ext uri="{FF2B5EF4-FFF2-40B4-BE49-F238E27FC236}">
                  <a16:creationId xmlns:a16="http://schemas.microsoft.com/office/drawing/2014/main" id="{82131F47-C297-4B85-933D-D1991C00F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0" name="Line 78">
              <a:extLst>
                <a:ext uri="{FF2B5EF4-FFF2-40B4-BE49-F238E27FC236}">
                  <a16:creationId xmlns:a16="http://schemas.microsoft.com/office/drawing/2014/main" id="{914C3CA7-4767-4C37-B983-4347BAD5D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1" name="Line 79">
              <a:extLst>
                <a:ext uri="{FF2B5EF4-FFF2-40B4-BE49-F238E27FC236}">
                  <a16:creationId xmlns:a16="http://schemas.microsoft.com/office/drawing/2014/main" id="{8FEF2406-DEFC-4FFB-97D3-41EDE141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2" name="Line 80">
              <a:extLst>
                <a:ext uri="{FF2B5EF4-FFF2-40B4-BE49-F238E27FC236}">
                  <a16:creationId xmlns:a16="http://schemas.microsoft.com/office/drawing/2014/main" id="{BF15FC63-6817-46A3-AE88-BBE8C1717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3" name="Line 81">
              <a:extLst>
                <a:ext uri="{FF2B5EF4-FFF2-40B4-BE49-F238E27FC236}">
                  <a16:creationId xmlns:a16="http://schemas.microsoft.com/office/drawing/2014/main" id="{485273AD-F116-4024-87EA-408C8B157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4" name="Line 82">
              <a:extLst>
                <a:ext uri="{FF2B5EF4-FFF2-40B4-BE49-F238E27FC236}">
                  <a16:creationId xmlns:a16="http://schemas.microsoft.com/office/drawing/2014/main" id="{33E05860-8BBB-49C1-97F5-BE3815113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5" name="Line 83">
              <a:extLst>
                <a:ext uri="{FF2B5EF4-FFF2-40B4-BE49-F238E27FC236}">
                  <a16:creationId xmlns:a16="http://schemas.microsoft.com/office/drawing/2014/main" id="{0B861589-3EFF-41A4-AE31-A5C456C59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6" name="Line 84">
              <a:extLst>
                <a:ext uri="{FF2B5EF4-FFF2-40B4-BE49-F238E27FC236}">
                  <a16:creationId xmlns:a16="http://schemas.microsoft.com/office/drawing/2014/main" id="{CF979514-17A0-41A3-AFA7-8822BA70E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8" name="Rectangle 86">
              <a:extLst>
                <a:ext uri="{FF2B5EF4-FFF2-40B4-BE49-F238E27FC236}">
                  <a16:creationId xmlns:a16="http://schemas.microsoft.com/office/drawing/2014/main" id="{4B72B097-4752-461C-9121-1484E1E1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79" name="Rectangle 87">
              <a:extLst>
                <a:ext uri="{FF2B5EF4-FFF2-40B4-BE49-F238E27FC236}">
                  <a16:creationId xmlns:a16="http://schemas.microsoft.com/office/drawing/2014/main" id="{98C0CBD6-2D4D-41B8-B5BD-B0F2C147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0" name="Rectangle 88">
              <a:extLst>
                <a:ext uri="{FF2B5EF4-FFF2-40B4-BE49-F238E27FC236}">
                  <a16:creationId xmlns:a16="http://schemas.microsoft.com/office/drawing/2014/main" id="{24CE81B7-A6CD-452D-800D-9A0BB5EA8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1" name="Rectangle 89">
              <a:extLst>
                <a:ext uri="{FF2B5EF4-FFF2-40B4-BE49-F238E27FC236}">
                  <a16:creationId xmlns:a16="http://schemas.microsoft.com/office/drawing/2014/main" id="{1F7C35D6-11AD-44DA-A5FE-1F29D8D6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2" name="Rectangle 90">
              <a:extLst>
                <a:ext uri="{FF2B5EF4-FFF2-40B4-BE49-F238E27FC236}">
                  <a16:creationId xmlns:a16="http://schemas.microsoft.com/office/drawing/2014/main" id="{D414D123-B278-4748-A68F-8EE502E0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3" name="Rectangle 91">
              <a:extLst>
                <a:ext uri="{FF2B5EF4-FFF2-40B4-BE49-F238E27FC236}">
                  <a16:creationId xmlns:a16="http://schemas.microsoft.com/office/drawing/2014/main" id="{A6C2B031-C074-4EDB-A84F-D2ADC8E7C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4" name="Rectangle 92">
              <a:extLst>
                <a:ext uri="{FF2B5EF4-FFF2-40B4-BE49-F238E27FC236}">
                  <a16:creationId xmlns:a16="http://schemas.microsoft.com/office/drawing/2014/main" id="{D96BA43B-8B46-403B-B0F1-2A7DB751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5" name="Rectangle 93">
              <a:extLst>
                <a:ext uri="{FF2B5EF4-FFF2-40B4-BE49-F238E27FC236}">
                  <a16:creationId xmlns:a16="http://schemas.microsoft.com/office/drawing/2014/main" id="{1005B578-0213-49ED-BBE0-07159B2A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86" name="Rectangle 94">
              <a:extLst>
                <a:ext uri="{FF2B5EF4-FFF2-40B4-BE49-F238E27FC236}">
                  <a16:creationId xmlns:a16="http://schemas.microsoft.com/office/drawing/2014/main" id="{092382E3-523D-4706-9399-51B9115E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7" name="Line 95">
              <a:extLst>
                <a:ext uri="{FF2B5EF4-FFF2-40B4-BE49-F238E27FC236}">
                  <a16:creationId xmlns:a16="http://schemas.microsoft.com/office/drawing/2014/main" id="{33E1D9D6-46AE-4862-BCDC-1DC1350AC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8" name="Line 96">
              <a:extLst>
                <a:ext uri="{FF2B5EF4-FFF2-40B4-BE49-F238E27FC236}">
                  <a16:creationId xmlns:a16="http://schemas.microsoft.com/office/drawing/2014/main" id="{1CD985AA-30D7-4C2D-9F27-8341CD4AF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9" name="Line 97">
              <a:extLst>
                <a:ext uri="{FF2B5EF4-FFF2-40B4-BE49-F238E27FC236}">
                  <a16:creationId xmlns:a16="http://schemas.microsoft.com/office/drawing/2014/main" id="{D1880154-28C0-4522-A9DA-C9849DFEF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0" name="Line 98">
              <a:extLst>
                <a:ext uri="{FF2B5EF4-FFF2-40B4-BE49-F238E27FC236}">
                  <a16:creationId xmlns:a16="http://schemas.microsoft.com/office/drawing/2014/main" id="{E4F382EE-EFD4-4C30-A459-EAF484A27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1" name="Line 99">
              <a:extLst>
                <a:ext uri="{FF2B5EF4-FFF2-40B4-BE49-F238E27FC236}">
                  <a16:creationId xmlns:a16="http://schemas.microsoft.com/office/drawing/2014/main" id="{5040CCD4-C945-4FF4-B4F2-29F62EC12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2" name="Line 100">
              <a:extLst>
                <a:ext uri="{FF2B5EF4-FFF2-40B4-BE49-F238E27FC236}">
                  <a16:creationId xmlns:a16="http://schemas.microsoft.com/office/drawing/2014/main" id="{0E5461A6-36A4-4DC9-92FF-3BD9DD1A2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3" name="Line 101">
              <a:extLst>
                <a:ext uri="{FF2B5EF4-FFF2-40B4-BE49-F238E27FC236}">
                  <a16:creationId xmlns:a16="http://schemas.microsoft.com/office/drawing/2014/main" id="{57EAD228-68B1-48F5-8513-84497AC73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4" name="Line 102">
              <a:extLst>
                <a:ext uri="{FF2B5EF4-FFF2-40B4-BE49-F238E27FC236}">
                  <a16:creationId xmlns:a16="http://schemas.microsoft.com/office/drawing/2014/main" id="{8528CB39-BC31-4935-88E5-7EB81D12B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6" name="Rectangle 104">
              <a:extLst>
                <a:ext uri="{FF2B5EF4-FFF2-40B4-BE49-F238E27FC236}">
                  <a16:creationId xmlns:a16="http://schemas.microsoft.com/office/drawing/2014/main" id="{FD6E902A-6CA7-45C0-A606-2023CA72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7" name="Rectangle 105">
              <a:extLst>
                <a:ext uri="{FF2B5EF4-FFF2-40B4-BE49-F238E27FC236}">
                  <a16:creationId xmlns:a16="http://schemas.microsoft.com/office/drawing/2014/main" id="{1E969E5D-439C-4DF1-80EC-85243055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8" name="Rectangle 106">
              <a:extLst>
                <a:ext uri="{FF2B5EF4-FFF2-40B4-BE49-F238E27FC236}">
                  <a16:creationId xmlns:a16="http://schemas.microsoft.com/office/drawing/2014/main" id="{E1F28E61-4FB6-4E3B-8560-BF8B7EC93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9" name="Rectangle 107">
              <a:extLst>
                <a:ext uri="{FF2B5EF4-FFF2-40B4-BE49-F238E27FC236}">
                  <a16:creationId xmlns:a16="http://schemas.microsoft.com/office/drawing/2014/main" id="{06E49065-5436-4F96-9C81-815A64C0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0" name="Rectangle 108">
              <a:extLst>
                <a:ext uri="{FF2B5EF4-FFF2-40B4-BE49-F238E27FC236}">
                  <a16:creationId xmlns:a16="http://schemas.microsoft.com/office/drawing/2014/main" id="{9A70C649-E0EF-4B86-B131-0FA1F114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01" name="Rectangle 109">
              <a:extLst>
                <a:ext uri="{FF2B5EF4-FFF2-40B4-BE49-F238E27FC236}">
                  <a16:creationId xmlns:a16="http://schemas.microsoft.com/office/drawing/2014/main" id="{79A90ED4-642C-41B8-87EA-1A9D4548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2" name="Rectangle 110">
              <a:extLst>
                <a:ext uri="{FF2B5EF4-FFF2-40B4-BE49-F238E27FC236}">
                  <a16:creationId xmlns:a16="http://schemas.microsoft.com/office/drawing/2014/main" id="{CD83560A-CD62-4855-880E-2833F2EB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3" name="Rectangle 111">
              <a:extLst>
                <a:ext uri="{FF2B5EF4-FFF2-40B4-BE49-F238E27FC236}">
                  <a16:creationId xmlns:a16="http://schemas.microsoft.com/office/drawing/2014/main" id="{ED575896-034A-430C-B81F-42F4B065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4" name="Rectangle 112">
              <a:extLst>
                <a:ext uri="{FF2B5EF4-FFF2-40B4-BE49-F238E27FC236}">
                  <a16:creationId xmlns:a16="http://schemas.microsoft.com/office/drawing/2014/main" id="{CB9AD4FC-9EED-4D7E-82BF-09CA0A33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5" name="Line 113">
              <a:extLst>
                <a:ext uri="{FF2B5EF4-FFF2-40B4-BE49-F238E27FC236}">
                  <a16:creationId xmlns:a16="http://schemas.microsoft.com/office/drawing/2014/main" id="{1940A92C-C360-4564-B0BC-D84D96AFD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6" name="Line 114">
              <a:extLst>
                <a:ext uri="{FF2B5EF4-FFF2-40B4-BE49-F238E27FC236}">
                  <a16:creationId xmlns:a16="http://schemas.microsoft.com/office/drawing/2014/main" id="{3D4F994A-7AC5-44E9-B5EC-E612793A5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7" name="Line 115">
              <a:extLst>
                <a:ext uri="{FF2B5EF4-FFF2-40B4-BE49-F238E27FC236}">
                  <a16:creationId xmlns:a16="http://schemas.microsoft.com/office/drawing/2014/main" id="{9AB5191A-22FC-4BA6-84D5-C6285D012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8" name="Line 116">
              <a:extLst>
                <a:ext uri="{FF2B5EF4-FFF2-40B4-BE49-F238E27FC236}">
                  <a16:creationId xmlns:a16="http://schemas.microsoft.com/office/drawing/2014/main" id="{BBA5839F-F1F5-4889-BDBC-281E85E24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9" name="Line 117">
              <a:extLst>
                <a:ext uri="{FF2B5EF4-FFF2-40B4-BE49-F238E27FC236}">
                  <a16:creationId xmlns:a16="http://schemas.microsoft.com/office/drawing/2014/main" id="{173B8815-F925-4CDB-B24F-8E94F5106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0" name="Line 118">
              <a:extLst>
                <a:ext uri="{FF2B5EF4-FFF2-40B4-BE49-F238E27FC236}">
                  <a16:creationId xmlns:a16="http://schemas.microsoft.com/office/drawing/2014/main" id="{E5A3F512-8D51-47E7-9733-D0E0D70EE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1" name="Line 119">
              <a:extLst>
                <a:ext uri="{FF2B5EF4-FFF2-40B4-BE49-F238E27FC236}">
                  <a16:creationId xmlns:a16="http://schemas.microsoft.com/office/drawing/2014/main" id="{36C31F0C-CAA1-40A2-862D-FD28F5A07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2" name="Line 120">
              <a:extLst>
                <a:ext uri="{FF2B5EF4-FFF2-40B4-BE49-F238E27FC236}">
                  <a16:creationId xmlns:a16="http://schemas.microsoft.com/office/drawing/2014/main" id="{5DC8A9A0-CE2F-45E1-9F8D-F13C364F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4" name="Rectangle 122">
              <a:extLst>
                <a:ext uri="{FF2B5EF4-FFF2-40B4-BE49-F238E27FC236}">
                  <a16:creationId xmlns:a16="http://schemas.microsoft.com/office/drawing/2014/main" id="{C578D2AB-3E85-4841-A3F2-2EF36E31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5" name="Rectangle 123">
              <a:extLst>
                <a:ext uri="{FF2B5EF4-FFF2-40B4-BE49-F238E27FC236}">
                  <a16:creationId xmlns:a16="http://schemas.microsoft.com/office/drawing/2014/main" id="{6375E714-4842-4A77-8B05-E477DA0A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6" name="Rectangle 124">
              <a:extLst>
                <a:ext uri="{FF2B5EF4-FFF2-40B4-BE49-F238E27FC236}">
                  <a16:creationId xmlns:a16="http://schemas.microsoft.com/office/drawing/2014/main" id="{87B8E0DF-2F94-4BC5-987B-96F75DB3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7" name="Rectangle 125">
              <a:extLst>
                <a:ext uri="{FF2B5EF4-FFF2-40B4-BE49-F238E27FC236}">
                  <a16:creationId xmlns:a16="http://schemas.microsoft.com/office/drawing/2014/main" id="{88962F24-73BA-4764-A99B-532E47CB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8" name="Rectangle 126">
              <a:extLst>
                <a:ext uri="{FF2B5EF4-FFF2-40B4-BE49-F238E27FC236}">
                  <a16:creationId xmlns:a16="http://schemas.microsoft.com/office/drawing/2014/main" id="{AC9E6F4A-2B16-45F2-B5B7-FCFD3457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9" name="Rectangle 127">
              <a:extLst>
                <a:ext uri="{FF2B5EF4-FFF2-40B4-BE49-F238E27FC236}">
                  <a16:creationId xmlns:a16="http://schemas.microsoft.com/office/drawing/2014/main" id="{8E3CA098-115F-41D5-BC7F-6995F328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0" name="Rectangle 128">
              <a:extLst>
                <a:ext uri="{FF2B5EF4-FFF2-40B4-BE49-F238E27FC236}">
                  <a16:creationId xmlns:a16="http://schemas.microsoft.com/office/drawing/2014/main" id="{23F57740-9628-4289-B005-35384F78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1" name="Rectangle 129">
              <a:extLst>
                <a:ext uri="{FF2B5EF4-FFF2-40B4-BE49-F238E27FC236}">
                  <a16:creationId xmlns:a16="http://schemas.microsoft.com/office/drawing/2014/main" id="{7ADCF0E0-8F8E-457F-9D2F-A8B681BC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22" name="Rectangle 130">
              <a:extLst>
                <a:ext uri="{FF2B5EF4-FFF2-40B4-BE49-F238E27FC236}">
                  <a16:creationId xmlns:a16="http://schemas.microsoft.com/office/drawing/2014/main" id="{EE376325-DC65-454D-8C8C-E6265406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23" name="Line 131">
              <a:extLst>
                <a:ext uri="{FF2B5EF4-FFF2-40B4-BE49-F238E27FC236}">
                  <a16:creationId xmlns:a16="http://schemas.microsoft.com/office/drawing/2014/main" id="{587E65C9-B131-4463-9C29-F2435A912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4" name="Line 132">
              <a:extLst>
                <a:ext uri="{FF2B5EF4-FFF2-40B4-BE49-F238E27FC236}">
                  <a16:creationId xmlns:a16="http://schemas.microsoft.com/office/drawing/2014/main" id="{07F004F5-529E-47B2-9D82-26FC1ED4A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5" name="Line 133">
              <a:extLst>
                <a:ext uri="{FF2B5EF4-FFF2-40B4-BE49-F238E27FC236}">
                  <a16:creationId xmlns:a16="http://schemas.microsoft.com/office/drawing/2014/main" id="{DE806DEA-139A-4BB5-B2D1-B959C659D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6" name="Line 134">
              <a:extLst>
                <a:ext uri="{FF2B5EF4-FFF2-40B4-BE49-F238E27FC236}">
                  <a16:creationId xmlns:a16="http://schemas.microsoft.com/office/drawing/2014/main" id="{91686722-8571-4EFB-92B2-EA5580E9B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7" name="Line 135">
              <a:extLst>
                <a:ext uri="{FF2B5EF4-FFF2-40B4-BE49-F238E27FC236}">
                  <a16:creationId xmlns:a16="http://schemas.microsoft.com/office/drawing/2014/main" id="{CBEC72B3-EC91-442D-88DA-664080280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8" name="Line 136">
              <a:extLst>
                <a:ext uri="{FF2B5EF4-FFF2-40B4-BE49-F238E27FC236}">
                  <a16:creationId xmlns:a16="http://schemas.microsoft.com/office/drawing/2014/main" id="{8A333FCF-6B41-4E77-B199-21D41C39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9" name="Line 137">
              <a:extLst>
                <a:ext uri="{FF2B5EF4-FFF2-40B4-BE49-F238E27FC236}">
                  <a16:creationId xmlns:a16="http://schemas.microsoft.com/office/drawing/2014/main" id="{E80A8AE8-5CC0-48A1-A034-ED19CF725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0" name="Line 138">
              <a:extLst>
                <a:ext uri="{FF2B5EF4-FFF2-40B4-BE49-F238E27FC236}">
                  <a16:creationId xmlns:a16="http://schemas.microsoft.com/office/drawing/2014/main" id="{803E8350-E329-4A89-A67A-1552E90CB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2" name="Rectangle 140">
              <a:extLst>
                <a:ext uri="{FF2B5EF4-FFF2-40B4-BE49-F238E27FC236}">
                  <a16:creationId xmlns:a16="http://schemas.microsoft.com/office/drawing/2014/main" id="{2AD81FA3-124D-4D41-ABD8-DBC5ED065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3" name="Rectangle 141">
              <a:extLst>
                <a:ext uri="{FF2B5EF4-FFF2-40B4-BE49-F238E27FC236}">
                  <a16:creationId xmlns:a16="http://schemas.microsoft.com/office/drawing/2014/main" id="{8FD95435-178C-4C38-B627-DBE8D4DFE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4" name="Rectangle 142">
              <a:extLst>
                <a:ext uri="{FF2B5EF4-FFF2-40B4-BE49-F238E27FC236}">
                  <a16:creationId xmlns:a16="http://schemas.microsoft.com/office/drawing/2014/main" id="{EC121FA2-8DB9-4CC1-A430-1E1DA2E6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5" name="Rectangle 143">
              <a:extLst>
                <a:ext uri="{FF2B5EF4-FFF2-40B4-BE49-F238E27FC236}">
                  <a16:creationId xmlns:a16="http://schemas.microsoft.com/office/drawing/2014/main" id="{37CDF4C4-B2B7-4CD0-93F5-681D745E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6" name="Rectangle 144">
              <a:extLst>
                <a:ext uri="{FF2B5EF4-FFF2-40B4-BE49-F238E27FC236}">
                  <a16:creationId xmlns:a16="http://schemas.microsoft.com/office/drawing/2014/main" id="{C1CC0F85-4479-4EFA-961A-5D94DA70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7" name="Rectangle 145">
              <a:extLst>
                <a:ext uri="{FF2B5EF4-FFF2-40B4-BE49-F238E27FC236}">
                  <a16:creationId xmlns:a16="http://schemas.microsoft.com/office/drawing/2014/main" id="{07B80877-69D7-4610-8441-BEED7889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8" name="Rectangle 146">
              <a:extLst>
                <a:ext uri="{FF2B5EF4-FFF2-40B4-BE49-F238E27FC236}">
                  <a16:creationId xmlns:a16="http://schemas.microsoft.com/office/drawing/2014/main" id="{52E712F9-0E40-4863-B805-DD01A3E5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39" name="Rectangle 147">
              <a:extLst>
                <a:ext uri="{FF2B5EF4-FFF2-40B4-BE49-F238E27FC236}">
                  <a16:creationId xmlns:a16="http://schemas.microsoft.com/office/drawing/2014/main" id="{B1B0A9B5-BC00-4157-B6CE-84E364FC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40" name="Rectangle 148">
              <a:extLst>
                <a:ext uri="{FF2B5EF4-FFF2-40B4-BE49-F238E27FC236}">
                  <a16:creationId xmlns:a16="http://schemas.microsoft.com/office/drawing/2014/main" id="{B1F894E7-825E-4893-867D-25E5AAE5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41" name="Line 149">
              <a:extLst>
                <a:ext uri="{FF2B5EF4-FFF2-40B4-BE49-F238E27FC236}">
                  <a16:creationId xmlns:a16="http://schemas.microsoft.com/office/drawing/2014/main" id="{A01F02ED-489C-4C1F-B57C-FE5D7A574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2" name="Line 150">
              <a:extLst>
                <a:ext uri="{FF2B5EF4-FFF2-40B4-BE49-F238E27FC236}">
                  <a16:creationId xmlns:a16="http://schemas.microsoft.com/office/drawing/2014/main" id="{F8C46943-3022-45F9-A289-0882878C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3" name="Line 151">
              <a:extLst>
                <a:ext uri="{FF2B5EF4-FFF2-40B4-BE49-F238E27FC236}">
                  <a16:creationId xmlns:a16="http://schemas.microsoft.com/office/drawing/2014/main" id="{08FEDA57-455B-4E0D-AC7D-44AC5D71B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4" name="Line 152">
              <a:extLst>
                <a:ext uri="{FF2B5EF4-FFF2-40B4-BE49-F238E27FC236}">
                  <a16:creationId xmlns:a16="http://schemas.microsoft.com/office/drawing/2014/main" id="{85EDD2A4-478B-4BC2-8A56-D207815D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5" name="Line 153">
              <a:extLst>
                <a:ext uri="{FF2B5EF4-FFF2-40B4-BE49-F238E27FC236}">
                  <a16:creationId xmlns:a16="http://schemas.microsoft.com/office/drawing/2014/main" id="{51B9C3FC-62B5-4D87-9DE5-2721970AB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6" name="Line 154">
              <a:extLst>
                <a:ext uri="{FF2B5EF4-FFF2-40B4-BE49-F238E27FC236}">
                  <a16:creationId xmlns:a16="http://schemas.microsoft.com/office/drawing/2014/main" id="{9669A74E-F079-4620-AF34-3F8BFE1A5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7" name="Line 155">
              <a:extLst>
                <a:ext uri="{FF2B5EF4-FFF2-40B4-BE49-F238E27FC236}">
                  <a16:creationId xmlns:a16="http://schemas.microsoft.com/office/drawing/2014/main" id="{6A4CF64C-B534-47D6-BF36-3F4FA3BA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8" name="Line 156">
              <a:extLst>
                <a:ext uri="{FF2B5EF4-FFF2-40B4-BE49-F238E27FC236}">
                  <a16:creationId xmlns:a16="http://schemas.microsoft.com/office/drawing/2014/main" id="{6DB3F2ED-551C-4E79-A6F0-94E102AB7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50" name="Rectangle 158">
              <a:extLst>
                <a:ext uri="{FF2B5EF4-FFF2-40B4-BE49-F238E27FC236}">
                  <a16:creationId xmlns:a16="http://schemas.microsoft.com/office/drawing/2014/main" id="{F5CF2C6F-7C2A-4085-87B2-8E1515FA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1" name="Rectangle 159">
              <a:extLst>
                <a:ext uri="{FF2B5EF4-FFF2-40B4-BE49-F238E27FC236}">
                  <a16:creationId xmlns:a16="http://schemas.microsoft.com/office/drawing/2014/main" id="{11331C7A-3F5E-49D6-9A81-B2BCEA5F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2" name="Rectangle 160">
              <a:extLst>
                <a:ext uri="{FF2B5EF4-FFF2-40B4-BE49-F238E27FC236}">
                  <a16:creationId xmlns:a16="http://schemas.microsoft.com/office/drawing/2014/main" id="{F52D9133-139C-46C6-A003-033BD40C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3" name="Rectangle 161">
              <a:extLst>
                <a:ext uri="{FF2B5EF4-FFF2-40B4-BE49-F238E27FC236}">
                  <a16:creationId xmlns:a16="http://schemas.microsoft.com/office/drawing/2014/main" id="{72EDA51B-E7F4-418F-923E-EB0F36E1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4" name="Rectangle 162">
              <a:extLst>
                <a:ext uri="{FF2B5EF4-FFF2-40B4-BE49-F238E27FC236}">
                  <a16:creationId xmlns:a16="http://schemas.microsoft.com/office/drawing/2014/main" id="{3E89F955-448F-4CF3-8372-EC868AA08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55" name="Rectangle 163">
              <a:extLst>
                <a:ext uri="{FF2B5EF4-FFF2-40B4-BE49-F238E27FC236}">
                  <a16:creationId xmlns:a16="http://schemas.microsoft.com/office/drawing/2014/main" id="{7E1B4086-B7F9-42B8-82D9-98D4B75E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6" name="Rectangle 164">
              <a:extLst>
                <a:ext uri="{FF2B5EF4-FFF2-40B4-BE49-F238E27FC236}">
                  <a16:creationId xmlns:a16="http://schemas.microsoft.com/office/drawing/2014/main" id="{576D2BB1-5C93-4723-90E8-155C48F2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7" name="Rectangle 165">
              <a:extLst>
                <a:ext uri="{FF2B5EF4-FFF2-40B4-BE49-F238E27FC236}">
                  <a16:creationId xmlns:a16="http://schemas.microsoft.com/office/drawing/2014/main" id="{9B42735B-B59A-4897-B63A-75B20815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8" name="Rectangle 166">
              <a:extLst>
                <a:ext uri="{FF2B5EF4-FFF2-40B4-BE49-F238E27FC236}">
                  <a16:creationId xmlns:a16="http://schemas.microsoft.com/office/drawing/2014/main" id="{73DC7790-56D5-4393-815B-D40BB639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59" name="Line 167">
              <a:extLst>
                <a:ext uri="{FF2B5EF4-FFF2-40B4-BE49-F238E27FC236}">
                  <a16:creationId xmlns:a16="http://schemas.microsoft.com/office/drawing/2014/main" id="{2A90EC19-EDEE-4168-A462-4DB926AEA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0" name="Line 168">
              <a:extLst>
                <a:ext uri="{FF2B5EF4-FFF2-40B4-BE49-F238E27FC236}">
                  <a16:creationId xmlns:a16="http://schemas.microsoft.com/office/drawing/2014/main" id="{5D25F6E0-EC98-48F1-8B6A-C0BB35412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1" name="Line 169">
              <a:extLst>
                <a:ext uri="{FF2B5EF4-FFF2-40B4-BE49-F238E27FC236}">
                  <a16:creationId xmlns:a16="http://schemas.microsoft.com/office/drawing/2014/main" id="{A84C330C-ABB6-4BA9-A7B7-A47856AB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2" name="Line 170">
              <a:extLst>
                <a:ext uri="{FF2B5EF4-FFF2-40B4-BE49-F238E27FC236}">
                  <a16:creationId xmlns:a16="http://schemas.microsoft.com/office/drawing/2014/main" id="{252A4889-A208-45C6-AC50-7FBF340AD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3" name="Line 171">
              <a:extLst>
                <a:ext uri="{FF2B5EF4-FFF2-40B4-BE49-F238E27FC236}">
                  <a16:creationId xmlns:a16="http://schemas.microsoft.com/office/drawing/2014/main" id="{37132F83-7EAE-4E28-ADF3-BB93448D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4" name="Line 172">
              <a:extLst>
                <a:ext uri="{FF2B5EF4-FFF2-40B4-BE49-F238E27FC236}">
                  <a16:creationId xmlns:a16="http://schemas.microsoft.com/office/drawing/2014/main" id="{7B1FBE6D-6CBF-4140-A1F4-BB401EA7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5" name="Line 173">
              <a:extLst>
                <a:ext uri="{FF2B5EF4-FFF2-40B4-BE49-F238E27FC236}">
                  <a16:creationId xmlns:a16="http://schemas.microsoft.com/office/drawing/2014/main" id="{1271A505-73FB-4E2C-87B5-BE858E86D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6" name="Line 174">
              <a:extLst>
                <a:ext uri="{FF2B5EF4-FFF2-40B4-BE49-F238E27FC236}">
                  <a16:creationId xmlns:a16="http://schemas.microsoft.com/office/drawing/2014/main" id="{6707A6DA-9976-4E14-8684-108C11AA8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9567" name="AutoShape 175">
              <a:extLst>
                <a:ext uri="{FF2B5EF4-FFF2-40B4-BE49-F238E27FC236}">
                  <a16:creationId xmlns:a16="http://schemas.microsoft.com/office/drawing/2014/main" id="{EFC6F48D-BD21-4082-9212-AB168C302D42}"/>
                </a:ext>
              </a:extLst>
            </p:cNvPr>
            <p:cNvCxnSpPr>
              <a:cxnSpLocks noChangeShapeType="1"/>
              <a:stCxn id="59439" idx="2"/>
              <a:endCxn id="59467" idx="0"/>
            </p:cNvCxnSpPr>
            <p:nvPr/>
          </p:nvCxnSpPr>
          <p:spPr bwMode="auto">
            <a:xfrm flipH="1">
              <a:off x="1020" y="1706"/>
              <a:ext cx="636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8" name="AutoShape 176">
              <a:extLst>
                <a:ext uri="{FF2B5EF4-FFF2-40B4-BE49-F238E27FC236}">
                  <a16:creationId xmlns:a16="http://schemas.microsoft.com/office/drawing/2014/main" id="{30511149-43DC-41D1-849A-62C17AF92968}"/>
                </a:ext>
              </a:extLst>
            </p:cNvPr>
            <p:cNvCxnSpPr>
              <a:cxnSpLocks noChangeShapeType="1"/>
              <a:stCxn id="59444" idx="1"/>
              <a:endCxn id="59444" idx="1"/>
            </p:cNvCxnSpPr>
            <p:nvPr/>
          </p:nvCxnSpPr>
          <p:spPr bwMode="auto">
            <a:xfrm>
              <a:off x="1883" y="171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9" name="AutoShape 177">
              <a:extLst>
                <a:ext uri="{FF2B5EF4-FFF2-40B4-BE49-F238E27FC236}">
                  <a16:creationId xmlns:a16="http://schemas.microsoft.com/office/drawing/2014/main" id="{B4A5A25D-3332-444F-9998-C469CEFEBFDF}"/>
                </a:ext>
              </a:extLst>
            </p:cNvPr>
            <p:cNvCxnSpPr>
              <a:cxnSpLocks noChangeShapeType="1"/>
              <a:stCxn id="59439" idx="2"/>
              <a:endCxn id="59485" idx="0"/>
            </p:cNvCxnSpPr>
            <p:nvPr/>
          </p:nvCxnSpPr>
          <p:spPr bwMode="auto">
            <a:xfrm>
              <a:off x="1656" y="1706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0" name="AutoShape 178">
              <a:extLst>
                <a:ext uri="{FF2B5EF4-FFF2-40B4-BE49-F238E27FC236}">
                  <a16:creationId xmlns:a16="http://schemas.microsoft.com/office/drawing/2014/main" id="{ED2C44E2-ABCA-4DDA-AD17-7CEDC9E49D21}"/>
                </a:ext>
              </a:extLst>
            </p:cNvPr>
            <p:cNvCxnSpPr>
              <a:cxnSpLocks noChangeShapeType="1"/>
              <a:stCxn id="59439" idx="2"/>
              <a:endCxn id="59503" idx="0"/>
            </p:cNvCxnSpPr>
            <p:nvPr/>
          </p:nvCxnSpPr>
          <p:spPr bwMode="auto">
            <a:xfrm>
              <a:off x="1656" y="1706"/>
              <a:ext cx="635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1" name="AutoShape 179">
              <a:extLst>
                <a:ext uri="{FF2B5EF4-FFF2-40B4-BE49-F238E27FC236}">
                  <a16:creationId xmlns:a16="http://schemas.microsoft.com/office/drawing/2014/main" id="{486D2239-9BEF-4217-A708-4DDCFD1B40A5}"/>
                </a:ext>
              </a:extLst>
            </p:cNvPr>
            <p:cNvCxnSpPr>
              <a:cxnSpLocks noChangeShapeType="1"/>
              <a:stCxn id="59461" idx="2"/>
              <a:endCxn id="59521" idx="0"/>
            </p:cNvCxnSpPr>
            <p:nvPr/>
          </p:nvCxnSpPr>
          <p:spPr bwMode="auto">
            <a:xfrm flipH="1">
              <a:off x="703" y="2483"/>
              <a:ext cx="31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2" name="AutoShape 180">
              <a:extLst>
                <a:ext uri="{FF2B5EF4-FFF2-40B4-BE49-F238E27FC236}">
                  <a16:creationId xmlns:a16="http://schemas.microsoft.com/office/drawing/2014/main" id="{3CF544D2-F03C-49C6-8AC0-8F0C1AB391BE}"/>
                </a:ext>
              </a:extLst>
            </p:cNvPr>
            <p:cNvCxnSpPr>
              <a:cxnSpLocks noChangeShapeType="1"/>
              <a:stCxn id="59461" idx="2"/>
              <a:endCxn id="59539" idx="0"/>
            </p:cNvCxnSpPr>
            <p:nvPr/>
          </p:nvCxnSpPr>
          <p:spPr bwMode="auto">
            <a:xfrm>
              <a:off x="1020" y="2483"/>
              <a:ext cx="18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3" name="AutoShape 181">
              <a:extLst>
                <a:ext uri="{FF2B5EF4-FFF2-40B4-BE49-F238E27FC236}">
                  <a16:creationId xmlns:a16="http://schemas.microsoft.com/office/drawing/2014/main" id="{0CC7CA1B-105E-4AE2-BCEE-F56774D3BE4C}"/>
                </a:ext>
              </a:extLst>
            </p:cNvPr>
            <p:cNvCxnSpPr>
              <a:cxnSpLocks noChangeShapeType="1"/>
              <a:stCxn id="59461" idx="2"/>
              <a:endCxn id="59557" idx="0"/>
            </p:cNvCxnSpPr>
            <p:nvPr/>
          </p:nvCxnSpPr>
          <p:spPr bwMode="auto">
            <a:xfrm>
              <a:off x="1020" y="2483"/>
              <a:ext cx="681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574" name="Text Box 182">
              <a:extLst>
                <a:ext uri="{FF2B5EF4-FFF2-40B4-BE49-F238E27FC236}">
                  <a16:creationId xmlns:a16="http://schemas.microsoft.com/office/drawing/2014/main" id="{FE7F93D9-AF14-41BD-BD92-9A29D8D9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575" name="Text Box 183">
              <a:extLst>
                <a:ext uri="{FF2B5EF4-FFF2-40B4-BE49-F238E27FC236}">
                  <a16:creationId xmlns:a16="http://schemas.microsoft.com/office/drawing/2014/main" id="{BF6A41EC-64EE-442C-BF2E-969EA661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6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596" name="Group 204">
            <a:extLst>
              <a:ext uri="{FF2B5EF4-FFF2-40B4-BE49-F238E27FC236}">
                <a16:creationId xmlns:a16="http://schemas.microsoft.com/office/drawing/2014/main" id="{BD1B3CA8-81CF-4A1F-A3A1-42BB542A778B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404813"/>
            <a:ext cx="3802062" cy="4164012"/>
            <a:chOff x="2789" y="1298"/>
            <a:chExt cx="2395" cy="2623"/>
          </a:xfrm>
        </p:grpSpPr>
        <p:sp>
          <p:nvSpPr>
            <p:cNvPr id="59576" name="Text Box 184">
              <a:extLst>
                <a:ext uri="{FF2B5EF4-FFF2-40B4-BE49-F238E27FC236}">
                  <a16:creationId xmlns:a16="http://schemas.microsoft.com/office/drawing/2014/main" id="{C5BADD0A-6921-425B-BB37-D62C0692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9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沈阳</a:t>
              </a:r>
            </a:p>
          </p:txBody>
        </p:sp>
        <p:sp>
          <p:nvSpPr>
            <p:cNvPr id="59577" name="Text Box 185">
              <a:extLst>
                <a:ext uri="{FF2B5EF4-FFF2-40B4-BE49-F238E27FC236}">
                  <a16:creationId xmlns:a16="http://schemas.microsoft.com/office/drawing/2014/main" id="{8271554F-2FD0-4BB4-A83F-22BBEB8E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024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北京</a:t>
              </a:r>
            </a:p>
          </p:txBody>
        </p:sp>
        <p:sp>
          <p:nvSpPr>
            <p:cNvPr id="59578" name="Text Box 186">
              <a:extLst>
                <a:ext uri="{FF2B5EF4-FFF2-40B4-BE49-F238E27FC236}">
                  <a16:creationId xmlns:a16="http://schemas.microsoft.com/office/drawing/2014/main" id="{B75627AA-3407-4FE4-A620-C0518645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87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西安</a:t>
              </a:r>
            </a:p>
          </p:txBody>
        </p:sp>
        <p:sp>
          <p:nvSpPr>
            <p:cNvPr id="59579" name="Text Box 187">
              <a:extLst>
                <a:ext uri="{FF2B5EF4-FFF2-40B4-BE49-F238E27FC236}">
                  <a16:creationId xmlns:a16="http://schemas.microsoft.com/office/drawing/2014/main" id="{971E91C8-7CE9-4D42-85D5-63CAED509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长沙</a:t>
              </a:r>
            </a:p>
          </p:txBody>
        </p:sp>
        <p:sp>
          <p:nvSpPr>
            <p:cNvPr id="59580" name="Text Box 188">
              <a:extLst>
                <a:ext uri="{FF2B5EF4-FFF2-40B4-BE49-F238E27FC236}">
                  <a16:creationId xmlns:a16="http://schemas.microsoft.com/office/drawing/2014/main" id="{7169E8CF-5445-45F7-9791-7BA83C340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74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广州</a:t>
              </a:r>
            </a:p>
          </p:txBody>
        </p:sp>
        <p:sp>
          <p:nvSpPr>
            <p:cNvPr id="59581" name="Text Box 189">
              <a:extLst>
                <a:ext uri="{FF2B5EF4-FFF2-40B4-BE49-F238E27FC236}">
                  <a16:creationId xmlns:a16="http://schemas.microsoft.com/office/drawing/2014/main" id="{E9A1886F-1F1E-4EDD-BB68-81EA311FC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重庆</a:t>
              </a:r>
            </a:p>
          </p:txBody>
        </p:sp>
        <p:sp>
          <p:nvSpPr>
            <p:cNvPr id="59582" name="Text Box 190">
              <a:extLst>
                <a:ext uri="{FF2B5EF4-FFF2-40B4-BE49-F238E27FC236}">
                  <a16:creationId xmlns:a16="http://schemas.microsoft.com/office/drawing/2014/main" id="{44E1C65F-CAEC-4C38-91ED-26FAC947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706"/>
              <a:ext cx="5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乌鲁木齐</a:t>
              </a:r>
            </a:p>
          </p:txBody>
        </p:sp>
        <p:sp>
          <p:nvSpPr>
            <p:cNvPr id="59583" name="Text Box 191">
              <a:extLst>
                <a:ext uri="{FF2B5EF4-FFF2-40B4-BE49-F238E27FC236}">
                  <a16:creationId xmlns:a16="http://schemas.microsoft.com/office/drawing/2014/main" id="{006F7582-E57C-437A-A879-9B7684168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795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拉萨</a:t>
              </a:r>
            </a:p>
          </p:txBody>
        </p:sp>
        <p:cxnSp>
          <p:nvCxnSpPr>
            <p:cNvPr id="59584" name="AutoShape 192">
              <a:extLst>
                <a:ext uri="{FF2B5EF4-FFF2-40B4-BE49-F238E27FC236}">
                  <a16:creationId xmlns:a16="http://schemas.microsoft.com/office/drawing/2014/main" id="{475836C7-A3C1-466E-A46D-A6A22263052C}"/>
                </a:ext>
              </a:extLst>
            </p:cNvPr>
            <p:cNvCxnSpPr>
              <a:cxnSpLocks noChangeShapeType="1"/>
              <a:stCxn id="59576" idx="2"/>
              <a:endCxn id="59577" idx="0"/>
            </p:cNvCxnSpPr>
            <p:nvPr/>
          </p:nvCxnSpPr>
          <p:spPr bwMode="auto">
            <a:xfrm>
              <a:off x="5030" y="1471"/>
              <a:ext cx="0" cy="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5" name="AutoShape 193">
              <a:extLst>
                <a:ext uri="{FF2B5EF4-FFF2-40B4-BE49-F238E27FC236}">
                  <a16:creationId xmlns:a16="http://schemas.microsoft.com/office/drawing/2014/main" id="{D63A24A2-FE34-49B0-97AD-03954516CD3F}"/>
                </a:ext>
              </a:extLst>
            </p:cNvPr>
            <p:cNvCxnSpPr>
              <a:cxnSpLocks noChangeShapeType="1"/>
              <a:stCxn id="59577" idx="0"/>
              <a:endCxn id="59582" idx="3"/>
            </p:cNvCxnSpPr>
            <p:nvPr/>
          </p:nvCxnSpPr>
          <p:spPr bwMode="auto">
            <a:xfrm flipH="1" flipV="1">
              <a:off x="3607" y="1793"/>
              <a:ext cx="1423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6" name="AutoShape 194">
              <a:extLst>
                <a:ext uri="{FF2B5EF4-FFF2-40B4-BE49-F238E27FC236}">
                  <a16:creationId xmlns:a16="http://schemas.microsoft.com/office/drawing/2014/main" id="{CA953E54-7176-4A5E-BA49-9841D7CD1B5D}"/>
                </a:ext>
              </a:extLst>
            </p:cNvPr>
            <p:cNvCxnSpPr>
              <a:cxnSpLocks noChangeShapeType="1"/>
              <a:stCxn id="59582" idx="3"/>
              <a:endCxn id="59578" idx="0"/>
            </p:cNvCxnSpPr>
            <p:nvPr/>
          </p:nvCxnSpPr>
          <p:spPr bwMode="auto">
            <a:xfrm>
              <a:off x="3607" y="1793"/>
              <a:ext cx="243" cy="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7" name="AutoShape 195">
              <a:extLst>
                <a:ext uri="{FF2B5EF4-FFF2-40B4-BE49-F238E27FC236}">
                  <a16:creationId xmlns:a16="http://schemas.microsoft.com/office/drawing/2014/main" id="{2F33EF82-406A-44F1-AF36-8FAEE942C808}"/>
                </a:ext>
              </a:extLst>
            </p:cNvPr>
            <p:cNvCxnSpPr>
              <a:cxnSpLocks noChangeShapeType="1"/>
              <a:stCxn id="59578" idx="2"/>
              <a:endCxn id="59583" idx="3"/>
            </p:cNvCxnSpPr>
            <p:nvPr/>
          </p:nvCxnSpPr>
          <p:spPr bwMode="auto">
            <a:xfrm flipH="1">
              <a:off x="3097" y="2560"/>
              <a:ext cx="753" cy="3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8" name="AutoShape 196">
              <a:extLst>
                <a:ext uri="{FF2B5EF4-FFF2-40B4-BE49-F238E27FC236}">
                  <a16:creationId xmlns:a16="http://schemas.microsoft.com/office/drawing/2014/main" id="{787D076D-1F3D-4B9C-B8CB-6AC070F8A0E9}"/>
                </a:ext>
              </a:extLst>
            </p:cNvPr>
            <p:cNvCxnSpPr>
              <a:cxnSpLocks noChangeShapeType="1"/>
              <a:stCxn id="59578" idx="2"/>
              <a:endCxn id="59581" idx="3"/>
            </p:cNvCxnSpPr>
            <p:nvPr/>
          </p:nvCxnSpPr>
          <p:spPr bwMode="auto">
            <a:xfrm>
              <a:off x="3850" y="2560"/>
              <a:ext cx="109" cy="5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9" name="AutoShape 197">
              <a:extLst>
                <a:ext uri="{FF2B5EF4-FFF2-40B4-BE49-F238E27FC236}">
                  <a16:creationId xmlns:a16="http://schemas.microsoft.com/office/drawing/2014/main" id="{AD7E2B2C-1282-45DA-A005-EA867A3F0C7F}"/>
                </a:ext>
              </a:extLst>
            </p:cNvPr>
            <p:cNvCxnSpPr>
              <a:cxnSpLocks noChangeShapeType="1"/>
              <a:stCxn id="59581" idx="3"/>
              <a:endCxn id="59579" idx="2"/>
            </p:cNvCxnSpPr>
            <p:nvPr/>
          </p:nvCxnSpPr>
          <p:spPr bwMode="auto">
            <a:xfrm>
              <a:off x="3959" y="3063"/>
              <a:ext cx="572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0" name="AutoShape 198">
              <a:extLst>
                <a:ext uri="{FF2B5EF4-FFF2-40B4-BE49-F238E27FC236}">
                  <a16:creationId xmlns:a16="http://schemas.microsoft.com/office/drawing/2014/main" id="{4FE26C49-C2DF-4C3B-BAB7-9020EA527FA0}"/>
                </a:ext>
              </a:extLst>
            </p:cNvPr>
            <p:cNvCxnSpPr>
              <a:cxnSpLocks noChangeShapeType="1"/>
              <a:stCxn id="59578" idx="3"/>
              <a:endCxn id="59577" idx="2"/>
            </p:cNvCxnSpPr>
            <p:nvPr/>
          </p:nvCxnSpPr>
          <p:spPr bwMode="auto">
            <a:xfrm flipV="1">
              <a:off x="4004" y="2197"/>
              <a:ext cx="1026" cy="2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1" name="AutoShape 199">
              <a:extLst>
                <a:ext uri="{FF2B5EF4-FFF2-40B4-BE49-F238E27FC236}">
                  <a16:creationId xmlns:a16="http://schemas.microsoft.com/office/drawing/2014/main" id="{AA941C30-A475-4447-A6A9-9E0D47D3889F}"/>
                </a:ext>
              </a:extLst>
            </p:cNvPr>
            <p:cNvCxnSpPr>
              <a:cxnSpLocks noChangeShapeType="1"/>
              <a:stCxn id="59577" idx="2"/>
              <a:endCxn id="59580" idx="0"/>
            </p:cNvCxnSpPr>
            <p:nvPr/>
          </p:nvCxnSpPr>
          <p:spPr bwMode="auto">
            <a:xfrm flipH="1">
              <a:off x="4531" y="2197"/>
              <a:ext cx="499" cy="15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2" name="AutoShape 200">
              <a:extLst>
                <a:ext uri="{FF2B5EF4-FFF2-40B4-BE49-F238E27FC236}">
                  <a16:creationId xmlns:a16="http://schemas.microsoft.com/office/drawing/2014/main" id="{48EAD9CA-2621-4B2D-BC26-435934389C74}"/>
                </a:ext>
              </a:extLst>
            </p:cNvPr>
            <p:cNvCxnSpPr>
              <a:cxnSpLocks noChangeShapeType="1"/>
              <a:stCxn id="59580" idx="0"/>
              <a:endCxn id="59579" idx="2"/>
            </p:cNvCxnSpPr>
            <p:nvPr/>
          </p:nvCxnSpPr>
          <p:spPr bwMode="auto">
            <a:xfrm flipV="1">
              <a:off x="4531" y="3149"/>
              <a:ext cx="0" cy="5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3" name="AutoShape 201">
              <a:extLst>
                <a:ext uri="{FF2B5EF4-FFF2-40B4-BE49-F238E27FC236}">
                  <a16:creationId xmlns:a16="http://schemas.microsoft.com/office/drawing/2014/main" id="{E1A45702-988B-4FC2-9F02-E531660FD99F}"/>
                </a:ext>
              </a:extLst>
            </p:cNvPr>
            <p:cNvCxnSpPr>
              <a:cxnSpLocks noChangeShapeType="1"/>
              <a:stCxn id="59579" idx="0"/>
              <a:endCxn id="59577" idx="2"/>
            </p:cNvCxnSpPr>
            <p:nvPr/>
          </p:nvCxnSpPr>
          <p:spPr bwMode="auto">
            <a:xfrm flipV="1">
              <a:off x="4531" y="2197"/>
              <a:ext cx="499" cy="7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4" name="AutoShape 202">
              <a:extLst>
                <a:ext uri="{FF2B5EF4-FFF2-40B4-BE49-F238E27FC236}">
                  <a16:creationId xmlns:a16="http://schemas.microsoft.com/office/drawing/2014/main" id="{7289674A-9E17-40CC-830C-35A49AC03949}"/>
                </a:ext>
              </a:extLst>
            </p:cNvPr>
            <p:cNvCxnSpPr>
              <a:cxnSpLocks noChangeShapeType="1"/>
              <a:stCxn id="59579" idx="0"/>
              <a:endCxn id="59578" idx="3"/>
            </p:cNvCxnSpPr>
            <p:nvPr/>
          </p:nvCxnSpPr>
          <p:spPr bwMode="auto">
            <a:xfrm flipH="1" flipV="1">
              <a:off x="4004" y="2474"/>
              <a:ext cx="527" cy="5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612" name="Group 220">
            <a:extLst>
              <a:ext uri="{FF2B5EF4-FFF2-40B4-BE49-F238E27FC236}">
                <a16:creationId xmlns:a16="http://schemas.microsoft.com/office/drawing/2014/main" id="{7D985381-E5A6-4379-81E5-A34B1587D25E}"/>
              </a:ext>
            </a:extLst>
          </p:cNvPr>
          <p:cNvGrpSpPr>
            <a:grpSpLocks/>
          </p:cNvGrpSpPr>
          <p:nvPr/>
        </p:nvGrpSpPr>
        <p:grpSpPr bwMode="auto">
          <a:xfrm>
            <a:off x="6238876" y="4797426"/>
            <a:ext cx="3529013" cy="1800225"/>
            <a:chOff x="2880" y="3067"/>
            <a:chExt cx="2223" cy="1134"/>
          </a:xfrm>
        </p:grpSpPr>
        <p:sp>
          <p:nvSpPr>
            <p:cNvPr id="59598" name="Oval 206">
              <a:extLst>
                <a:ext uri="{FF2B5EF4-FFF2-40B4-BE49-F238E27FC236}">
                  <a16:creationId xmlns:a16="http://schemas.microsoft.com/office/drawing/2014/main" id="{B36D3707-B691-43CD-868E-468DC774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67"/>
              <a:ext cx="2223" cy="1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00" name="Text Box 208">
              <a:extLst>
                <a:ext uri="{FF2B5EF4-FFF2-40B4-BE49-F238E27FC236}">
                  <a16:creationId xmlns:a16="http://schemas.microsoft.com/office/drawing/2014/main" id="{EE1D223E-9B61-4F94-B398-1037EA981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75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601" name="Text Box 209">
              <a:extLst>
                <a:ext uri="{FF2B5EF4-FFF2-40B4-BE49-F238E27FC236}">
                  <a16:creationId xmlns:a16="http://schemas.microsoft.com/office/drawing/2014/main" id="{6EF2E4F8-23CD-41C1-9ED9-03F0A45A1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70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602" name="Text Box 210">
              <a:extLst>
                <a:ext uri="{FF2B5EF4-FFF2-40B4-BE49-F238E27FC236}">
                  <a16:creationId xmlns:a16="http://schemas.microsoft.com/office/drawing/2014/main" id="{54170EFE-1108-45C0-92CA-9B2653C11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79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603" name="Text Box 211">
              <a:extLst>
                <a:ext uri="{FF2B5EF4-FFF2-40B4-BE49-F238E27FC236}">
                  <a16:creationId xmlns:a16="http://schemas.microsoft.com/office/drawing/2014/main" id="{8D6E292A-06AD-4229-BCB9-756839CE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5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604" name="Text Box 212">
              <a:extLst>
                <a:ext uri="{FF2B5EF4-FFF2-40B4-BE49-F238E27FC236}">
                  <a16:creationId xmlns:a16="http://schemas.microsoft.com/office/drawing/2014/main" id="{609C1673-A2D4-4D02-A56B-2914BD2B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83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9605" name="Text Box 213">
              <a:extLst>
                <a:ext uri="{FF2B5EF4-FFF2-40B4-BE49-F238E27FC236}">
                  <a16:creationId xmlns:a16="http://schemas.microsoft.com/office/drawing/2014/main" id="{E2D70BDC-23EA-4B63-8391-414118ECB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59606" name="Text Box 214">
              <a:extLst>
                <a:ext uri="{FF2B5EF4-FFF2-40B4-BE49-F238E27FC236}">
                  <a16:creationId xmlns:a16="http://schemas.microsoft.com/office/drawing/2014/main" id="{86BF88A5-279E-4FAA-8CE5-E17369A2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74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59607" name="Text Box 215">
              <a:extLst>
                <a:ext uri="{FF2B5EF4-FFF2-40B4-BE49-F238E27FC236}">
                  <a16:creationId xmlns:a16="http://schemas.microsoft.com/office/drawing/2014/main" id="{5D1ED6C7-BC8D-45F6-A530-7FA0B23B5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59608" name="Text Box 216">
              <a:extLst>
                <a:ext uri="{FF2B5EF4-FFF2-40B4-BE49-F238E27FC236}">
                  <a16:creationId xmlns:a16="http://schemas.microsoft.com/office/drawing/2014/main" id="{25351095-CF55-4BB0-B39F-1439D03A4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657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59609" name="Text Box 217">
              <a:extLst>
                <a:ext uri="{FF2B5EF4-FFF2-40B4-BE49-F238E27FC236}">
                  <a16:creationId xmlns:a16="http://schemas.microsoft.com/office/drawing/2014/main" id="{64836F5A-11E0-45D3-A261-622098F6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33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59610" name="Text Box 218">
              <a:extLst>
                <a:ext uri="{FF2B5EF4-FFF2-40B4-BE49-F238E27FC236}">
                  <a16:creationId xmlns:a16="http://schemas.microsoft.com/office/drawing/2014/main" id="{F25668D8-49F5-4A1C-A65C-2CBED9B48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24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9611" name="Text Box 219">
              <a:extLst>
                <a:ext uri="{FF2B5EF4-FFF2-40B4-BE49-F238E27FC236}">
                  <a16:creationId xmlns:a16="http://schemas.microsoft.com/office/drawing/2014/main" id="{74589222-24D7-47BD-8614-BC997A9C8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612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37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6128-2395-47DE-951D-5FD7B152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B4A2-5E64-4A84-BECA-8A1566F5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数据在存储空间中的存储方法</a:t>
            </a:r>
            <a:r>
              <a:rPr lang="en-US" altLang="zh-CN" dirty="0"/>
              <a:t>——</a:t>
            </a:r>
            <a:r>
              <a:rPr lang="zh-CN" altLang="en-US" dirty="0"/>
              <a:t>物理结构</a:t>
            </a:r>
            <a:endParaRPr lang="en-US" altLang="zh-CN" dirty="0"/>
          </a:p>
          <a:p>
            <a:pPr lvl="1"/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链式结构</a:t>
            </a:r>
            <a:endParaRPr lang="en-US" altLang="zh-CN" dirty="0"/>
          </a:p>
          <a:p>
            <a:pPr lvl="1"/>
            <a:r>
              <a:rPr lang="zh-CN" altLang="en-US" dirty="0"/>
              <a:t>散列结构</a:t>
            </a:r>
          </a:p>
        </p:txBody>
      </p:sp>
    </p:spTree>
    <p:extLst>
      <p:ext uri="{BB962C8B-B14F-4D97-AF65-F5344CB8AC3E}">
        <p14:creationId xmlns:p14="http://schemas.microsoft.com/office/powerpoint/2010/main" val="191086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57" name="Group 193">
            <a:extLst>
              <a:ext uri="{FF2B5EF4-FFF2-40B4-BE49-F238E27FC236}">
                <a16:creationId xmlns:a16="http://schemas.microsoft.com/office/drawing/2014/main" id="{FC834FE1-445E-4356-A3D4-5F4145E48450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119697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809049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889583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24922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3521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97088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311681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08869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17954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2537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54255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9034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9167210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261820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1358"/>
                  </a:ext>
                </a:extLst>
              </a:tr>
            </a:tbl>
          </a:graphicData>
        </a:graphic>
      </p:graphicFrame>
      <p:grpSp>
        <p:nvGrpSpPr>
          <p:cNvPr id="62680" name="Group 216">
            <a:extLst>
              <a:ext uri="{FF2B5EF4-FFF2-40B4-BE49-F238E27FC236}">
                <a16:creationId xmlns:a16="http://schemas.microsoft.com/office/drawing/2014/main" id="{34484846-9DAF-4598-95CA-4C13A8579B1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3449639"/>
            <a:ext cx="7024687" cy="461962"/>
            <a:chOff x="657" y="1720"/>
            <a:chExt cx="4425" cy="291"/>
          </a:xfrm>
        </p:grpSpPr>
        <p:grpSp>
          <p:nvGrpSpPr>
            <p:cNvPr id="62661" name="Group 197">
              <a:extLst>
                <a:ext uri="{FF2B5EF4-FFF2-40B4-BE49-F238E27FC236}">
                  <a16:creationId xmlns:a16="http://schemas.microsoft.com/office/drawing/2014/main" id="{7EFE3F99-8770-41B3-B5B2-384AB2240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20"/>
              <a:ext cx="861" cy="291"/>
              <a:chOff x="1111" y="1720"/>
              <a:chExt cx="861" cy="291"/>
            </a:xfrm>
          </p:grpSpPr>
          <p:sp>
            <p:nvSpPr>
              <p:cNvPr id="62658" name="Rectangle 194">
                <a:extLst>
                  <a:ext uri="{FF2B5EF4-FFF2-40B4-BE49-F238E27FC236}">
                    <a16:creationId xmlns:a16="http://schemas.microsoft.com/office/drawing/2014/main" id="{92BBA259-378B-4698-A014-D8415877F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59" name="Rectangle 195">
                <a:extLst>
                  <a:ext uri="{FF2B5EF4-FFF2-40B4-BE49-F238E27FC236}">
                    <a16:creationId xmlns:a16="http://schemas.microsoft.com/office/drawing/2014/main" id="{2AE4B541-78E8-4C96-895F-7ADA64AA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0" name="Line 196">
                <a:extLst>
                  <a:ext uri="{FF2B5EF4-FFF2-40B4-BE49-F238E27FC236}">
                    <a16:creationId xmlns:a16="http://schemas.microsoft.com/office/drawing/2014/main" id="{AB3785D2-38B7-4F8A-95AA-1FDD46D38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2" name="Group 198">
              <a:extLst>
                <a:ext uri="{FF2B5EF4-FFF2-40B4-BE49-F238E27FC236}">
                  <a16:creationId xmlns:a16="http://schemas.microsoft.com/office/drawing/2014/main" id="{99A03DD7-11BF-4BD9-BD23-EAE7BE525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720"/>
              <a:ext cx="861" cy="291"/>
              <a:chOff x="1111" y="1720"/>
              <a:chExt cx="861" cy="291"/>
            </a:xfrm>
          </p:grpSpPr>
          <p:sp>
            <p:nvSpPr>
              <p:cNvPr id="62663" name="Rectangle 199">
                <a:extLst>
                  <a:ext uri="{FF2B5EF4-FFF2-40B4-BE49-F238E27FC236}">
                    <a16:creationId xmlns:a16="http://schemas.microsoft.com/office/drawing/2014/main" id="{4D601ECE-151B-4660-9B74-CCA8AE65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4" name="Rectangle 200">
                <a:extLst>
                  <a:ext uri="{FF2B5EF4-FFF2-40B4-BE49-F238E27FC236}">
                    <a16:creationId xmlns:a16="http://schemas.microsoft.com/office/drawing/2014/main" id="{0272E971-25F0-4AE0-98A3-2E8160672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5" name="Line 201">
                <a:extLst>
                  <a:ext uri="{FF2B5EF4-FFF2-40B4-BE49-F238E27FC236}">
                    <a16:creationId xmlns:a16="http://schemas.microsoft.com/office/drawing/2014/main" id="{92AC2DA3-8C7D-4C42-AB0A-F687B85E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6" name="Group 202">
              <a:extLst>
                <a:ext uri="{FF2B5EF4-FFF2-40B4-BE49-F238E27FC236}">
                  <a16:creationId xmlns:a16="http://schemas.microsoft.com/office/drawing/2014/main" id="{A2858C0A-9FE3-417A-8453-A90BBE34A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720"/>
              <a:ext cx="861" cy="291"/>
              <a:chOff x="1111" y="1720"/>
              <a:chExt cx="861" cy="291"/>
            </a:xfrm>
          </p:grpSpPr>
          <p:sp>
            <p:nvSpPr>
              <p:cNvPr id="62667" name="Rectangle 203">
                <a:extLst>
                  <a:ext uri="{FF2B5EF4-FFF2-40B4-BE49-F238E27FC236}">
                    <a16:creationId xmlns:a16="http://schemas.microsoft.com/office/drawing/2014/main" id="{176DB41E-AC1A-416F-87FC-E2D936F9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8" name="Rectangle 204">
                <a:extLst>
                  <a:ext uri="{FF2B5EF4-FFF2-40B4-BE49-F238E27FC236}">
                    <a16:creationId xmlns:a16="http://schemas.microsoft.com/office/drawing/2014/main" id="{0AF825BF-62AF-452D-B2E3-9651AF9C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9" name="Line 205">
                <a:extLst>
                  <a:ext uri="{FF2B5EF4-FFF2-40B4-BE49-F238E27FC236}">
                    <a16:creationId xmlns:a16="http://schemas.microsoft.com/office/drawing/2014/main" id="{E890D0C1-B5A6-42EC-AFCF-697E437F0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70" name="Group 206">
              <a:extLst>
                <a:ext uri="{FF2B5EF4-FFF2-40B4-BE49-F238E27FC236}">
                  <a16:creationId xmlns:a16="http://schemas.microsoft.com/office/drawing/2014/main" id="{367647B4-928F-4924-B705-FEFDD08F9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720"/>
              <a:ext cx="861" cy="291"/>
              <a:chOff x="1111" y="1720"/>
              <a:chExt cx="861" cy="291"/>
            </a:xfrm>
          </p:grpSpPr>
          <p:sp>
            <p:nvSpPr>
              <p:cNvPr id="62671" name="Rectangle 207">
                <a:extLst>
                  <a:ext uri="{FF2B5EF4-FFF2-40B4-BE49-F238E27FC236}">
                    <a16:creationId xmlns:a16="http://schemas.microsoft.com/office/drawing/2014/main" id="{B7637A4D-9079-4933-819A-48DC0630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2" name="Rectangle 208">
                <a:extLst>
                  <a:ext uri="{FF2B5EF4-FFF2-40B4-BE49-F238E27FC236}">
                    <a16:creationId xmlns:a16="http://schemas.microsoft.com/office/drawing/2014/main" id="{818B9119-DA89-4D51-AA78-9130FB8D6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3" name="Line 209">
                <a:extLst>
                  <a:ext uri="{FF2B5EF4-FFF2-40B4-BE49-F238E27FC236}">
                    <a16:creationId xmlns:a16="http://schemas.microsoft.com/office/drawing/2014/main" id="{36C728D2-CAD4-4F42-9D0B-987D7AA45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5" name="Rectangle 211">
              <a:extLst>
                <a:ext uri="{FF2B5EF4-FFF2-40B4-BE49-F238E27FC236}">
                  <a16:creationId xmlns:a16="http://schemas.microsoft.com/office/drawing/2014/main" id="{A28F8240-81E3-43CD-B23E-C36BCE40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720"/>
              <a:ext cx="408" cy="2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6" name="Rectangle 212">
              <a:extLst>
                <a:ext uri="{FF2B5EF4-FFF2-40B4-BE49-F238E27FC236}">
                  <a16:creationId xmlns:a16="http://schemas.microsoft.com/office/drawing/2014/main" id="{D59EA457-0F22-42DC-98C6-D68D455A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8" name="Rectangle 214">
              <a:extLst>
                <a:ext uri="{FF2B5EF4-FFF2-40B4-BE49-F238E27FC236}">
                  <a16:creationId xmlns:a16="http://schemas.microsoft.com/office/drawing/2014/main" id="{317A07ED-9A92-4562-9086-6BAC02CF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9" name="Line 215">
              <a:extLst>
                <a:ext uri="{FF2B5EF4-FFF2-40B4-BE49-F238E27FC236}">
                  <a16:creationId xmlns:a16="http://schemas.microsoft.com/office/drawing/2014/main" id="{14679C54-7DB2-4D4D-8EC5-513D415BF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84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2737" name="Group 273">
            <a:extLst>
              <a:ext uri="{FF2B5EF4-FFF2-40B4-BE49-F238E27FC236}">
                <a16:creationId xmlns:a16="http://schemas.microsoft.com/office/drawing/2014/main" id="{3799EFB2-4E05-4BEA-B23E-EC87C947AFFE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566102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0190805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4439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15089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1611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06491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7699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6645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64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08923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92879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92181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275157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36003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982766"/>
                  </a:ext>
                </a:extLst>
              </a:tr>
            </a:tbl>
          </a:graphicData>
        </a:graphic>
      </p:graphicFrame>
      <p:sp>
        <p:nvSpPr>
          <p:cNvPr id="62738" name="Text Box 274">
            <a:extLst>
              <a:ext uri="{FF2B5EF4-FFF2-40B4-BE49-F238E27FC236}">
                <a16:creationId xmlns:a16="http://schemas.microsoft.com/office/drawing/2014/main" id="{F19793E3-6BFA-493C-A7B6-56AC9F4B6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921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顺序结构空间示意图</a:t>
            </a:r>
          </a:p>
        </p:txBody>
      </p:sp>
      <p:sp>
        <p:nvSpPr>
          <p:cNvPr id="62739" name="Text Box 275">
            <a:extLst>
              <a:ext uri="{FF2B5EF4-FFF2-40B4-BE49-F238E27FC236}">
                <a16:creationId xmlns:a16="http://schemas.microsoft.com/office/drawing/2014/main" id="{3777E05F-DEA4-4A33-8FA0-5E8B732A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241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链式结构空间示意图</a:t>
            </a:r>
          </a:p>
        </p:txBody>
      </p:sp>
      <p:sp>
        <p:nvSpPr>
          <p:cNvPr id="62740" name="Text Box 276">
            <a:extLst>
              <a:ext uri="{FF2B5EF4-FFF2-40B4-BE49-F238E27FC236}">
                <a16:creationId xmlns:a16="http://schemas.microsoft.com/office/drawing/2014/main" id="{DD7C4C88-5874-4666-9927-5A06D025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1577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散列结构空间示意图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582FE23-3B82-4172-8C1E-03D2B765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二、数据结构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528C1D7-DF3D-4488-859D-713E6207C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逻辑结构与物理结构的关系</a:t>
            </a:r>
          </a:p>
          <a:p>
            <a:pPr lvl="1"/>
            <a:r>
              <a:rPr lang="zh-CN" altLang="en-US"/>
              <a:t>一种逻辑结构可以用不同的物理结构来实现。</a:t>
            </a:r>
          </a:p>
          <a:p>
            <a:pPr lvl="1"/>
            <a:r>
              <a:rPr lang="zh-CN" altLang="en-US"/>
              <a:t>逻辑结构决定了算法的设计。</a:t>
            </a:r>
          </a:p>
          <a:p>
            <a:pPr lvl="1"/>
            <a:r>
              <a:rPr lang="zh-CN" altLang="en-US"/>
              <a:t>物理结构决定了算法的实现。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986EBD9-F07D-442B-A125-B6A20C697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240515"/>
              </p:ext>
            </p:extLst>
          </p:nvPr>
        </p:nvGraphicFramePr>
        <p:xfrm>
          <a:off x="1932491" y="756233"/>
          <a:ext cx="8327018" cy="534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66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0F457BF-2F2C-4EB2-80A3-36A54294B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410EF3D-A2B7-4126-8DF9-655B13316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</a:t>
            </a:r>
          </a:p>
          <a:p>
            <a:pPr lvl="1"/>
            <a:r>
              <a:rPr lang="zh-CN" altLang="en-US"/>
              <a:t>为了实现特定的目标而设计的一组有序的操作步骤。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70D0F059-47B5-43D1-9433-2428432C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652963"/>
            <a:ext cx="36607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E1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：清洗水壶；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E2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：将水壶灌入适量的水；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E3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：把水壶放到灶上；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E4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：打开火；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E5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：注意倾听，直到听到水开的声音；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E6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：关火；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E7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：把开水灌入开水瓶中；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</TotalTime>
  <Words>755</Words>
  <Application>Microsoft Office PowerPoint</Application>
  <PresentationFormat>宽屏</PresentationFormat>
  <Paragraphs>176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Tahoma</vt:lpstr>
      <vt:lpstr>Wingdings</vt:lpstr>
      <vt:lpstr>Wingdings 3</vt:lpstr>
      <vt:lpstr>丝状</vt:lpstr>
      <vt:lpstr>第一章 绪论</vt:lpstr>
      <vt:lpstr>第一章 绪论</vt:lpstr>
      <vt:lpstr>第一章 绪论</vt:lpstr>
      <vt:lpstr>PowerPoint 演示文稿</vt:lpstr>
      <vt:lpstr>第一章 绪论</vt:lpstr>
      <vt:lpstr>PowerPoint 演示文稿</vt:lpstr>
      <vt:lpstr>二、数据结构</vt:lpstr>
      <vt:lpstr>PowerPoint 演示文稿</vt:lpstr>
      <vt:lpstr>三、算法与算法复杂度</vt:lpstr>
      <vt:lpstr>三、算法与算法复杂度</vt:lpstr>
      <vt:lpstr>三、算法和算法复杂度</vt:lpstr>
      <vt:lpstr>三、算法和算法复杂度</vt:lpstr>
      <vt:lpstr>PowerPoint 演示文稿</vt:lpstr>
      <vt:lpstr>三、算法和算法复杂度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24</cp:revision>
  <dcterms:created xsi:type="dcterms:W3CDTF">2003-07-26T04:22:29Z</dcterms:created>
  <dcterms:modified xsi:type="dcterms:W3CDTF">2019-09-06T06:02:34Z</dcterms:modified>
</cp:coreProperties>
</file>