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3B44-51BB-42A7-A045-AA3AB6B6927C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4703-7043-44D8-A101-ADE2815349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3B44-51BB-42A7-A045-AA3AB6B6927C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4703-7043-44D8-A101-ADE281534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3B44-51BB-42A7-A045-AA3AB6B6927C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4703-7043-44D8-A101-ADE281534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3B44-51BB-42A7-A045-AA3AB6B6927C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4703-7043-44D8-A101-ADE281534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3B44-51BB-42A7-A045-AA3AB6B6927C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4703-7043-44D8-A101-ADE2815349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3B44-51BB-42A7-A045-AA3AB6B6927C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4703-7043-44D8-A101-ADE281534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3B44-51BB-42A7-A045-AA3AB6B6927C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4703-7043-44D8-A101-ADE281534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3B44-51BB-42A7-A045-AA3AB6B6927C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4703-7043-44D8-A101-ADE281534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3B44-51BB-42A7-A045-AA3AB6B6927C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4703-7043-44D8-A101-ADE281534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3B44-51BB-42A7-A045-AA3AB6B6927C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4703-7043-44D8-A101-ADE2815349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1653B44-51BB-42A7-A045-AA3AB6B6927C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C504703-7043-44D8-A101-ADE2815349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1653B44-51BB-42A7-A045-AA3AB6B6927C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C504703-7043-44D8-A101-ADE2815349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4876800" cy="1066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      </a:t>
            </a:r>
            <a:r>
              <a:rPr lang="en-US" sz="3600" dirty="0" smtClean="0"/>
              <a:t>FLIGHT PRICE PREDICTION PROJECT</a:t>
            </a:r>
            <a:endParaRPr lang="en-US" sz="3600" dirty="0"/>
          </a:p>
        </p:txBody>
      </p:sp>
      <p:pic>
        <p:nvPicPr>
          <p:cNvPr id="5" name="Content Placeholder 4" descr="flight im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524000"/>
            <a:ext cx="6934200" cy="3886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8382000" cy="144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JASMINE KAUR</a:t>
            </a:r>
          </a:p>
          <a:p>
            <a:r>
              <a:rPr lang="en-US" sz="2400" dirty="0" smtClean="0"/>
              <a:t>FLIP ROBO TECHNOLOGIES</a:t>
            </a:r>
          </a:p>
          <a:p>
            <a:r>
              <a:rPr lang="en-US" sz="2400" dirty="0" smtClean="0"/>
              <a:t>INTERNSHIP 18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87329"/>
            <a:ext cx="8229600" cy="180096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CURVES </a:t>
            </a:r>
            <a:endParaRPr lang="en-US" dirty="0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751" y="1774825"/>
            <a:ext cx="6490498" cy="462597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GRAPHS</a:t>
            </a:r>
            <a:endParaRPr lang="en-US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810" y="1774825"/>
            <a:ext cx="5218379" cy="462597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Hardware: </a:t>
            </a:r>
            <a:r>
              <a:rPr lang="en-US" dirty="0" smtClean="0"/>
              <a:t>4 GB RAM, Intel 13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Software: </a:t>
            </a:r>
          </a:p>
          <a:p>
            <a:pPr marL="514350" indent="-514350"/>
            <a:r>
              <a:rPr lang="en-US" dirty="0" smtClean="0"/>
              <a:t>Anaconda(64 bit)</a:t>
            </a:r>
          </a:p>
          <a:p>
            <a:pPr marL="514350" indent="-514350"/>
            <a:r>
              <a:rPr lang="en-US" dirty="0" err="1" smtClean="0"/>
              <a:t>Jupytor</a:t>
            </a:r>
            <a:r>
              <a:rPr lang="en-US" dirty="0" smtClean="0"/>
              <a:t> notebook</a:t>
            </a:r>
          </a:p>
          <a:p>
            <a:pPr marL="514350" indent="-514350"/>
            <a:r>
              <a:rPr lang="en-US" dirty="0" smtClean="0"/>
              <a:t>Python</a:t>
            </a:r>
          </a:p>
          <a:p>
            <a:pPr marL="514350" indent="-514350"/>
            <a:r>
              <a:rPr lang="en-US" dirty="0" smtClean="0"/>
              <a:t>MS-Office</a:t>
            </a:r>
          </a:p>
          <a:p>
            <a:pPr marL="514350" indent="-514350"/>
            <a:r>
              <a:rPr lang="en-US" dirty="0" smtClean="0"/>
              <a:t>Google Chrome Web Browser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ALGORITHM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endParaRPr lang="en-US" dirty="0" smtClean="0"/>
          </a:p>
          <a:p>
            <a:r>
              <a:rPr lang="en-US" dirty="0" err="1" smtClean="0"/>
              <a:t>Kneighbors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r>
              <a:rPr lang="en-US" dirty="0" smtClean="0"/>
              <a:t>(</a:t>
            </a:r>
            <a:r>
              <a:rPr lang="en-US" dirty="0" err="1" smtClean="0"/>
              <a:t>n_neighbors</a:t>
            </a:r>
            <a:r>
              <a:rPr lang="en-US" dirty="0" smtClean="0"/>
              <a:t> = 4)</a:t>
            </a:r>
          </a:p>
          <a:p>
            <a:r>
              <a:rPr lang="en-US" dirty="0" smtClean="0"/>
              <a:t>Gradient Boosting </a:t>
            </a:r>
            <a:r>
              <a:rPr lang="en-US" dirty="0" err="1" smtClean="0"/>
              <a:t>Regressor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R2 SCORE</a:t>
            </a:r>
            <a:r>
              <a:rPr lang="en-US" dirty="0" smtClean="0"/>
              <a:t>(COEFFICIENT OF DETERMINATION): It is the proportion variation in the dependent variable that is predictable from the independent variables.</a:t>
            </a:r>
          </a:p>
          <a:p>
            <a:r>
              <a:rPr lang="en-US" u="sng" dirty="0" smtClean="0"/>
              <a:t>MEAN SQUARE ERROR</a:t>
            </a:r>
            <a:r>
              <a:rPr lang="en-US" dirty="0" smtClean="0"/>
              <a:t>(MSE): MSE calculates mean or average of the squared differences between predicted and expected target variable in a dataset.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comparing the r2 score and the cross validation score, we have reached at a conclusion that the </a:t>
            </a:r>
            <a:r>
              <a:rPr lang="en-IN" dirty="0" err="1"/>
              <a:t>KNearest</a:t>
            </a:r>
            <a:r>
              <a:rPr lang="en-IN" dirty="0"/>
              <a:t> </a:t>
            </a:r>
            <a:r>
              <a:rPr lang="en-IN" dirty="0" err="1"/>
              <a:t>Neighbors</a:t>
            </a:r>
            <a:r>
              <a:rPr lang="en-IN" dirty="0"/>
              <a:t> </a:t>
            </a:r>
            <a:r>
              <a:rPr lang="en-IN" dirty="0" err="1"/>
              <a:t>Regressor</a:t>
            </a:r>
            <a:r>
              <a:rPr lang="en-IN" dirty="0"/>
              <a:t> is the best model.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have applied </a:t>
            </a:r>
            <a:r>
              <a:rPr lang="en-IN" dirty="0" err="1"/>
              <a:t>hyperparameter</a:t>
            </a:r>
            <a:r>
              <a:rPr lang="en-IN" dirty="0"/>
              <a:t> tuning and then we have saved the model.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machine learning algorithm, we predicted the flight prices. </a:t>
            </a:r>
          </a:p>
          <a:p>
            <a:r>
              <a:rPr lang="en-US" dirty="0" smtClean="0"/>
              <a:t>We did data cleaning, handled missing values, removed </a:t>
            </a:r>
            <a:r>
              <a:rPr lang="en-US" dirty="0" err="1" smtClean="0"/>
              <a:t>skewness</a:t>
            </a:r>
            <a:r>
              <a:rPr lang="en-US" dirty="0" smtClean="0"/>
              <a:t>, and applied regression algorithm.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hyperparameter</a:t>
            </a:r>
            <a:r>
              <a:rPr lang="en-US" dirty="0" smtClean="0"/>
              <a:t> tuning is applied on the best model.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Anyone who has booked a flight ticket knows how unexpectedly the prices vary. The cheapest available ticket on a given flight gets more and less expensive over time. This usually happens as an attempt to maximize revenue based on </a:t>
            </a:r>
            <a:r>
              <a:rPr lang="en-IN" dirty="0" smtClean="0"/>
              <a:t>– </a:t>
            </a:r>
          </a:p>
          <a:p>
            <a:r>
              <a:rPr lang="en-IN" dirty="0" smtClean="0"/>
              <a:t>1</a:t>
            </a:r>
            <a:r>
              <a:rPr lang="en-IN" dirty="0"/>
              <a:t>. Time of purchase patterns (making sure last-minute purchases are expensive) </a:t>
            </a:r>
            <a:endParaRPr lang="en-IN" dirty="0" smtClean="0"/>
          </a:p>
          <a:p>
            <a:r>
              <a:rPr lang="en-IN" dirty="0" smtClean="0"/>
              <a:t>2</a:t>
            </a:r>
            <a:r>
              <a:rPr lang="en-IN" dirty="0"/>
              <a:t>. Keeping the flight as full as they want it (raising prices on a flight which is filling up in order to reduce sales and hold back inventory for those expensive last-minute expensive purchases)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Collecting the data is one of the most important task in the process of building a project that predicts the price of flights. </a:t>
            </a:r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are various data sources that provides details of different routes, times, etc. on a daily basis. But the ability to bring those resources together and then to build a project that has the ability to predict the fares was exciting as well as challenging at the same time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None/>
            </a:pPr>
            <a:r>
              <a:rPr lang="en-US" dirty="0" smtClean="0"/>
              <a:t>This machine learning problem is characterized as supervised learning.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SUPERVISED LEARNING</a:t>
            </a:r>
            <a:r>
              <a:rPr lang="en-US" dirty="0" smtClean="0"/>
              <a:t>: In supervised learning, we are given a dataset along with the correct output , and thus we are able to find a relationship between input and output.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REGRESSION PROBLEM</a:t>
            </a:r>
            <a:r>
              <a:rPr lang="en-US" dirty="0" smtClean="0"/>
              <a:t>: As we dealing with continuous target variable, it means that our goal to map input variable to some continuous function. This is called regression problem.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are required to model the price of </a:t>
            </a:r>
            <a:r>
              <a:rPr lang="en-US" dirty="0" smtClean="0"/>
              <a:t>flights </a:t>
            </a:r>
            <a:r>
              <a:rPr lang="en-US" dirty="0" smtClean="0"/>
              <a:t>with the available independent variables.</a:t>
            </a:r>
          </a:p>
          <a:p>
            <a:r>
              <a:rPr lang="en-US" dirty="0" smtClean="0"/>
              <a:t> This model will then be used by the management to understand how exactly the prices vary with the variables. </a:t>
            </a:r>
          </a:p>
          <a:p>
            <a:r>
              <a:rPr lang="en-US" dirty="0" smtClean="0"/>
              <a:t>Further, the model will be a good way for the management to understand the pricing dynamics.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As the target variable is a continuous variable, so it is a </a:t>
            </a:r>
            <a:r>
              <a:rPr lang="en-US" b="1" dirty="0" smtClean="0"/>
              <a:t>regression problem .</a:t>
            </a:r>
          </a:p>
          <a:p>
            <a:endParaRPr lang="en-US" dirty="0" smtClean="0"/>
          </a:p>
          <a:p>
            <a:r>
              <a:rPr lang="en-US" dirty="0" smtClean="0"/>
              <a:t>There are no </a:t>
            </a:r>
            <a:r>
              <a:rPr lang="en-US" b="1" dirty="0" smtClean="0"/>
              <a:t>null values </a:t>
            </a:r>
            <a:r>
              <a:rPr lang="en-US" dirty="0" smtClean="0"/>
              <a:t>in the data.</a:t>
            </a:r>
          </a:p>
          <a:p>
            <a:endParaRPr lang="en-US" dirty="0" smtClean="0"/>
          </a:p>
          <a:p>
            <a:r>
              <a:rPr lang="en-US" dirty="0" smtClean="0"/>
              <a:t>There is presence of </a:t>
            </a:r>
            <a:r>
              <a:rPr lang="en-US" b="1" dirty="0" smtClean="0"/>
              <a:t>outliers</a:t>
            </a:r>
            <a:r>
              <a:rPr lang="en-US" dirty="0" smtClean="0"/>
              <a:t> and </a:t>
            </a:r>
            <a:r>
              <a:rPr lang="en-US" b="1" dirty="0" err="1" smtClean="0"/>
              <a:t>skewness</a:t>
            </a:r>
            <a:r>
              <a:rPr lang="en-US" dirty="0" smtClean="0"/>
              <a:t> in the data.</a:t>
            </a:r>
          </a:p>
          <a:p>
            <a:endParaRPr lang="en-US" dirty="0" smtClean="0"/>
          </a:p>
          <a:p>
            <a:r>
              <a:rPr lang="en-US" dirty="0" smtClean="0"/>
              <a:t>Some of the features are of </a:t>
            </a:r>
            <a:r>
              <a:rPr lang="en-US" b="1" dirty="0" smtClean="0"/>
              <a:t>object</a:t>
            </a:r>
            <a:r>
              <a:rPr lang="en-US" dirty="0" smtClean="0"/>
              <a:t> data type while others are </a:t>
            </a:r>
            <a:r>
              <a:rPr lang="en-US" b="1" dirty="0" smtClean="0"/>
              <a:t>numerical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AIRLINE VS PRICE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287" y="2118864"/>
            <a:ext cx="4941426" cy="393789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003" y="1774825"/>
            <a:ext cx="6991994" cy="462597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571" y="1774825"/>
            <a:ext cx="4070858" cy="462597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23</TotalTime>
  <Words>542</Words>
  <Application>Microsoft Office PowerPoint</Application>
  <PresentationFormat>On-screen Show (4:3)</PresentationFormat>
  <Paragraphs>59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      FLIGHT PRICE PREDICTION PROJECT</vt:lpstr>
      <vt:lpstr>PROBLEM STATEMENT</vt:lpstr>
      <vt:lpstr>MOTIVATION </vt:lpstr>
      <vt:lpstr>UNDERSTANDING THE PROBLEM</vt:lpstr>
      <vt:lpstr>BUSINESS GOAL</vt:lpstr>
      <vt:lpstr>DATASET INFORMATION</vt:lpstr>
      <vt:lpstr>AIRLINE VS PRICE</vt:lpstr>
      <vt:lpstr>HISTOGRAM</vt:lpstr>
      <vt:lpstr>BOXPLOT</vt:lpstr>
      <vt:lpstr>BOXPLOT</vt:lpstr>
      <vt:lpstr>REGRESSION CURVES </vt:lpstr>
      <vt:lpstr>DISTRIBUTION GRAPHS</vt:lpstr>
      <vt:lpstr>TOOLS USED</vt:lpstr>
      <vt:lpstr>REGRESSION ALGORITHM USED</vt:lpstr>
      <vt:lpstr>EVALUATION</vt:lpstr>
      <vt:lpstr>INTERPRETATION OF 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FLIGHT PRICE PREDICTION PROJECT</dc:title>
  <dc:creator>HP</dc:creator>
  <cp:lastModifiedBy>HP</cp:lastModifiedBy>
  <cp:revision>1</cp:revision>
  <dcterms:created xsi:type="dcterms:W3CDTF">2021-12-02T10:38:55Z</dcterms:created>
  <dcterms:modified xsi:type="dcterms:W3CDTF">2021-12-02T11:02:12Z</dcterms:modified>
</cp:coreProperties>
</file>