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Roboto" panose="02020500000000000000" charset="0"/>
      <p:regular r:id="rId10"/>
      <p:bold r:id="rId11"/>
      <p:italic r:id="rId12"/>
      <p:boldItalic r:id="rId13"/>
    </p:embeddedFont>
    <p:embeddedFont>
      <p:font typeface="Roboto Medium" panose="0202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740f857d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740f857d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740f857d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740f857d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43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40deb9b95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40deb9b95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740f857d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740f857d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64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740f857d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740f857d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39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>
            <a:spLocks noGrp="1"/>
          </p:cNvSpPr>
          <p:nvPr>
            <p:ph type="title" hasCustomPrompt="1"/>
          </p:nvPr>
        </p:nvSpPr>
        <p:spPr>
          <a:xfrm>
            <a:off x="2047800" y="3093100"/>
            <a:ext cx="504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>
            <a:spLocks noGrp="1"/>
          </p:cNvSpPr>
          <p:nvPr>
            <p:ph type="subTitle" idx="1"/>
          </p:nvPr>
        </p:nvSpPr>
        <p:spPr>
          <a:xfrm>
            <a:off x="2047800" y="3871225"/>
            <a:ext cx="50484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2" hasCustomPrompt="1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3" hasCustomPrompt="1"/>
          </p:nvPr>
        </p:nvSpPr>
        <p:spPr>
          <a:xfrm>
            <a:off x="155727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4" hasCustomPrompt="1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5" hasCustomPrompt="1"/>
          </p:nvPr>
        </p:nvSpPr>
        <p:spPr>
          <a:xfrm>
            <a:off x="4256550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6" hasCustomPrompt="1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582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1"/>
          </p:nvPr>
        </p:nvSpPr>
        <p:spPr>
          <a:xfrm>
            <a:off x="71997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8"/>
          </p:nvPr>
        </p:nvSpPr>
        <p:spPr>
          <a:xfrm>
            <a:off x="3419250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9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13"/>
          </p:nvPr>
        </p:nvSpPr>
        <p:spPr>
          <a:xfrm>
            <a:off x="71997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4"/>
          </p:nvPr>
        </p:nvSpPr>
        <p:spPr>
          <a:xfrm>
            <a:off x="3419250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5"/>
          </p:nvPr>
        </p:nvSpPr>
        <p:spPr>
          <a:xfrm>
            <a:off x="611852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387" name="Google Shape;387;p13"/>
          <p:cNvGrpSpPr/>
          <p:nvPr/>
        </p:nvGrpSpPr>
        <p:grpSpPr>
          <a:xfrm>
            <a:off x="-1133549" y="822583"/>
            <a:ext cx="10871861" cy="4447925"/>
            <a:chOff x="-1133549" y="822583"/>
            <a:chExt cx="10871861" cy="4447925"/>
          </a:xfrm>
        </p:grpSpPr>
        <p:grpSp>
          <p:nvGrpSpPr>
            <p:cNvPr id="388" name="Google Shape;388;p13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389" name="Google Shape;389;p13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13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392" name="Google Shape;392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13"/>
            <p:cNvGrpSpPr/>
            <p:nvPr/>
          </p:nvGrpSpPr>
          <p:grpSpPr>
            <a:xfrm>
              <a:off x="-1133549" y="822583"/>
              <a:ext cx="1658068" cy="3498326"/>
              <a:chOff x="-1133549" y="822583"/>
              <a:chExt cx="1658068" cy="3498326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13"/>
            <p:cNvGrpSpPr/>
            <p:nvPr/>
          </p:nvGrpSpPr>
          <p:grpSpPr>
            <a:xfrm>
              <a:off x="180286" y="4651013"/>
              <a:ext cx="1065901" cy="619495"/>
              <a:chOff x="-192639" y="64613"/>
              <a:chExt cx="1065901" cy="619495"/>
            </a:xfrm>
          </p:grpSpPr>
          <p:sp>
            <p:nvSpPr>
              <p:cNvPr id="413" name="Google Shape;413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13"/>
          <p:cNvGrpSpPr/>
          <p:nvPr/>
        </p:nvGrpSpPr>
        <p:grpSpPr>
          <a:xfrm>
            <a:off x="163587" y="135917"/>
            <a:ext cx="8459619" cy="5228424"/>
            <a:chOff x="163587" y="135917"/>
            <a:chExt cx="8459619" cy="5228424"/>
          </a:xfrm>
        </p:grpSpPr>
        <p:sp>
          <p:nvSpPr>
            <p:cNvPr id="421" name="Google Shape;421;p13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4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427" name="Google Shape;427;p14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428" name="Google Shape;428;p14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14"/>
            <p:cNvGrpSpPr/>
            <p:nvPr/>
          </p:nvGrpSpPr>
          <p:grpSpPr>
            <a:xfrm>
              <a:off x="-187189" y="139313"/>
              <a:ext cx="9083616" cy="5226445"/>
              <a:chOff x="-187189" y="139313"/>
              <a:chExt cx="9083616" cy="5226445"/>
            </a:xfrm>
          </p:grpSpPr>
          <p:grpSp>
            <p:nvGrpSpPr>
              <p:cNvPr id="441" name="Google Shape;441;p14"/>
              <p:cNvGrpSpPr/>
              <p:nvPr/>
            </p:nvGrpSpPr>
            <p:grpSpPr>
              <a:xfrm>
                <a:off x="-187189" y="139313"/>
                <a:ext cx="1065901" cy="619495"/>
                <a:chOff x="-192639" y="64613"/>
                <a:chExt cx="1065901" cy="619495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0" extrusionOk="0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2" extrusionOk="0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0" extrusionOk="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3" extrusionOk="0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9" name="Google Shape;449;p14"/>
              <p:cNvGrpSpPr/>
              <p:nvPr/>
            </p:nvGrpSpPr>
            <p:grpSpPr>
              <a:xfrm flipH="1">
                <a:off x="7830526" y="4746263"/>
                <a:ext cx="1065901" cy="619495"/>
                <a:chOff x="-192639" y="64613"/>
                <a:chExt cx="1065901" cy="619495"/>
              </a:xfrm>
            </p:grpSpPr>
            <p:sp>
              <p:nvSpPr>
                <p:cNvPr id="450" name="Google Shape;450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0" extrusionOk="0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2" extrusionOk="0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0" extrusionOk="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3" extrusionOk="0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57" name="Google Shape;457;p14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458" name="Google Shape;458;p14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459" name="Google Shape;459;p14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p14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14"/>
          <p:cNvGrpSpPr/>
          <p:nvPr/>
        </p:nvGrpSpPr>
        <p:grpSpPr>
          <a:xfrm>
            <a:off x="-467813" y="-389062"/>
            <a:ext cx="9963094" cy="2657430"/>
            <a:chOff x="-467813" y="-389062"/>
            <a:chExt cx="9963094" cy="2657430"/>
          </a:xfrm>
        </p:grpSpPr>
        <p:sp>
          <p:nvSpPr>
            <p:cNvPr id="463" name="Google Shape;463;p14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64225" y="19914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8" name="Google Shape;468;p15"/>
          <p:cNvGrpSpPr/>
          <p:nvPr/>
        </p:nvGrpSpPr>
        <p:grpSpPr>
          <a:xfrm>
            <a:off x="-150748" y="4565475"/>
            <a:ext cx="453184" cy="454844"/>
            <a:chOff x="1031102" y="400625"/>
            <a:chExt cx="453184" cy="454844"/>
          </a:xfrm>
        </p:grpSpPr>
        <p:sp>
          <p:nvSpPr>
            <p:cNvPr id="469" name="Google Shape;469;p15"/>
            <p:cNvSpPr/>
            <p:nvPr/>
          </p:nvSpPr>
          <p:spPr>
            <a:xfrm>
              <a:off x="1172203" y="546706"/>
              <a:ext cx="164341" cy="166002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032762" y="403945"/>
              <a:ext cx="448204" cy="448204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170543" y="545046"/>
              <a:ext cx="169322" cy="167662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031102" y="400625"/>
              <a:ext cx="453184" cy="454844"/>
            </a:xfrm>
            <a:custGeom>
              <a:avLst/>
              <a:gdLst/>
              <a:ahLst/>
              <a:cxnLst/>
              <a:rect l="l" t="t" r="r" b="b"/>
              <a:pathLst>
                <a:path w="273" h="274" extrusionOk="0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-1369756" y="3563184"/>
            <a:ext cx="1754642" cy="717886"/>
            <a:chOff x="-1340531" y="3895472"/>
            <a:chExt cx="1754642" cy="717886"/>
          </a:xfrm>
        </p:grpSpPr>
        <p:sp>
          <p:nvSpPr>
            <p:cNvPr id="474" name="Google Shape;474;p15"/>
            <p:cNvSpPr/>
            <p:nvPr/>
          </p:nvSpPr>
          <p:spPr>
            <a:xfrm>
              <a:off x="-1340525" y="3895472"/>
              <a:ext cx="1754637" cy="717886"/>
            </a:xfrm>
            <a:custGeom>
              <a:avLst/>
              <a:gdLst/>
              <a:ahLst/>
              <a:cxnLst/>
              <a:rect l="l" t="t" r="r" b="b"/>
              <a:pathLst>
                <a:path w="963" h="394" extrusionOk="0">
                  <a:moveTo>
                    <a:pt x="962" y="393"/>
                  </a:moveTo>
                  <a:cubicBezTo>
                    <a:pt x="962" y="393"/>
                    <a:pt x="962" y="390"/>
                    <a:pt x="962" y="386"/>
                  </a:cubicBezTo>
                  <a:cubicBezTo>
                    <a:pt x="962" y="381"/>
                    <a:pt x="962" y="374"/>
                    <a:pt x="962" y="365"/>
                  </a:cubicBezTo>
                  <a:cubicBezTo>
                    <a:pt x="962" y="348"/>
                    <a:pt x="962" y="321"/>
                    <a:pt x="962" y="288"/>
                  </a:cubicBezTo>
                  <a:cubicBezTo>
                    <a:pt x="962" y="220"/>
                    <a:pt x="961" y="123"/>
                    <a:pt x="961" y="2"/>
                  </a:cubicBezTo>
                  <a:lnTo>
                    <a:pt x="962" y="3"/>
                  </a:lnTo>
                  <a:cubicBezTo>
                    <a:pt x="718" y="3"/>
                    <a:pt x="377" y="3"/>
                    <a:pt x="1" y="4"/>
                  </a:cubicBezTo>
                  <a:lnTo>
                    <a:pt x="1" y="4"/>
                  </a:lnTo>
                  <a:lnTo>
                    <a:pt x="3" y="2"/>
                  </a:lnTo>
                  <a:cubicBezTo>
                    <a:pt x="3" y="139"/>
                    <a:pt x="3" y="271"/>
                    <a:pt x="3" y="393"/>
                  </a:cubicBezTo>
                  <a:lnTo>
                    <a:pt x="1" y="391"/>
                  </a:lnTo>
                  <a:cubicBezTo>
                    <a:pt x="280" y="391"/>
                    <a:pt x="520" y="392"/>
                    <a:pt x="690" y="392"/>
                  </a:cubicBezTo>
                  <a:cubicBezTo>
                    <a:pt x="776" y="392"/>
                    <a:pt x="844" y="392"/>
                    <a:pt x="890" y="392"/>
                  </a:cubicBezTo>
                  <a:cubicBezTo>
                    <a:pt x="914" y="392"/>
                    <a:pt x="932" y="392"/>
                    <a:pt x="944" y="392"/>
                  </a:cubicBezTo>
                  <a:cubicBezTo>
                    <a:pt x="950" y="392"/>
                    <a:pt x="954" y="392"/>
                    <a:pt x="958" y="392"/>
                  </a:cubicBezTo>
                  <a:cubicBezTo>
                    <a:pt x="961" y="392"/>
                    <a:pt x="962" y="392"/>
                    <a:pt x="962" y="392"/>
                  </a:cubicBezTo>
                  <a:cubicBezTo>
                    <a:pt x="962" y="392"/>
                    <a:pt x="961" y="392"/>
                    <a:pt x="958" y="393"/>
                  </a:cubicBezTo>
                  <a:cubicBezTo>
                    <a:pt x="955" y="393"/>
                    <a:pt x="950" y="393"/>
                    <a:pt x="944" y="393"/>
                  </a:cubicBezTo>
                  <a:cubicBezTo>
                    <a:pt x="932" y="393"/>
                    <a:pt x="914" y="393"/>
                    <a:pt x="891" y="393"/>
                  </a:cubicBezTo>
                  <a:cubicBezTo>
                    <a:pt x="844" y="393"/>
                    <a:pt x="776" y="393"/>
                    <a:pt x="691" y="393"/>
                  </a:cubicBezTo>
                  <a:cubicBezTo>
                    <a:pt x="521" y="393"/>
                    <a:pt x="280" y="394"/>
                    <a:pt x="1" y="394"/>
                  </a:cubicBezTo>
                  <a:lnTo>
                    <a:pt x="0" y="394"/>
                  </a:lnTo>
                  <a:lnTo>
                    <a:pt x="0" y="392"/>
                  </a:lnTo>
                  <a:cubicBezTo>
                    <a:pt x="0" y="271"/>
                    <a:pt x="0" y="139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78" y="1"/>
                    <a:pt x="718" y="1"/>
                    <a:pt x="962" y="1"/>
                  </a:cubicBezTo>
                  <a:lnTo>
                    <a:pt x="963" y="1"/>
                  </a:lnTo>
                  <a:lnTo>
                    <a:pt x="963" y="2"/>
                  </a:lnTo>
                  <a:cubicBezTo>
                    <a:pt x="963" y="123"/>
                    <a:pt x="963" y="221"/>
                    <a:pt x="963" y="288"/>
                  </a:cubicBezTo>
                  <a:cubicBezTo>
                    <a:pt x="963" y="322"/>
                    <a:pt x="963" y="348"/>
                    <a:pt x="963" y="366"/>
                  </a:cubicBezTo>
                  <a:cubicBezTo>
                    <a:pt x="963" y="374"/>
                    <a:pt x="963" y="381"/>
                    <a:pt x="962" y="386"/>
                  </a:cubicBezTo>
                  <a:cubicBezTo>
                    <a:pt x="962" y="390"/>
                    <a:pt x="962" y="392"/>
                    <a:pt x="962" y="392"/>
                  </a:cubicBezTo>
                  <a:lnTo>
                    <a:pt x="962" y="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-1340531" y="3989303"/>
              <a:ext cx="1749170" cy="5466"/>
            </a:xfrm>
            <a:custGeom>
              <a:avLst/>
              <a:gdLst/>
              <a:ahLst/>
              <a:cxnLst/>
              <a:rect l="l" t="t" r="r" b="b"/>
              <a:pathLst>
                <a:path w="960" h="3" extrusionOk="0">
                  <a:moveTo>
                    <a:pt x="0" y="2"/>
                  </a:moveTo>
                  <a:cubicBezTo>
                    <a:pt x="0" y="1"/>
                    <a:pt x="215" y="0"/>
                    <a:pt x="480" y="0"/>
                  </a:cubicBezTo>
                  <a:cubicBezTo>
                    <a:pt x="745" y="0"/>
                    <a:pt x="960" y="1"/>
                    <a:pt x="960" y="2"/>
                  </a:cubicBezTo>
                  <a:cubicBezTo>
                    <a:pt x="960" y="3"/>
                    <a:pt x="745" y="3"/>
                    <a:pt x="480" y="3"/>
                  </a:cubicBezTo>
                  <a:cubicBezTo>
                    <a:pt x="215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-1291336" y="3936463"/>
              <a:ext cx="23687" cy="25509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7"/>
                  </a:moveTo>
                  <a:cubicBezTo>
                    <a:pt x="13" y="8"/>
                    <a:pt x="13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7" y="14"/>
                    <a:pt x="6" y="14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2"/>
                    <a:pt x="0" y="12"/>
                    <a:pt x="0" y="11"/>
                  </a:cubicBezTo>
                  <a:cubicBezTo>
                    <a:pt x="-1" y="10"/>
                    <a:pt x="0" y="8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3" y="5"/>
                    <a:pt x="13" y="6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-1249428" y="3936463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3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10" y="13"/>
                    <a:pt x="8" y="14"/>
                    <a:pt x="7" y="14"/>
                  </a:cubicBezTo>
                  <a:cubicBezTo>
                    <a:pt x="5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-1205699" y="3936463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-1224695" y="4075986"/>
              <a:ext cx="422716" cy="42271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0" y="0"/>
                  </a:moveTo>
                  <a:lnTo>
                    <a:pt x="232" y="0"/>
                  </a:lnTo>
                  <a:lnTo>
                    <a:pt x="232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8500" rIns="90000" bIns="38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-681493" y="4344218"/>
              <a:ext cx="972976" cy="5466"/>
            </a:xfrm>
            <a:custGeom>
              <a:avLst/>
              <a:gdLst/>
              <a:ahLst/>
              <a:cxnLst/>
              <a:rect l="l" t="t" r="r" b="b"/>
              <a:pathLst>
                <a:path w="534" h="3" extrusionOk="0">
                  <a:moveTo>
                    <a:pt x="534" y="1"/>
                  </a:moveTo>
                  <a:cubicBezTo>
                    <a:pt x="534" y="2"/>
                    <a:pt x="414" y="3"/>
                    <a:pt x="267" y="3"/>
                  </a:cubicBezTo>
                  <a:cubicBezTo>
                    <a:pt x="120" y="3"/>
                    <a:pt x="0" y="2"/>
                    <a:pt x="0" y="1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-681493" y="4429855"/>
              <a:ext cx="972976" cy="5466"/>
            </a:xfrm>
            <a:custGeom>
              <a:avLst/>
              <a:gdLst/>
              <a:ahLst/>
              <a:cxnLst/>
              <a:rect l="l" t="t" r="r" b="b"/>
              <a:pathLst>
                <a:path w="534" h="3" extrusionOk="0">
                  <a:moveTo>
                    <a:pt x="534" y="2"/>
                  </a:moveTo>
                  <a:cubicBezTo>
                    <a:pt x="534" y="3"/>
                    <a:pt x="414" y="3"/>
                    <a:pt x="267" y="3"/>
                  </a:cubicBezTo>
                  <a:cubicBezTo>
                    <a:pt x="120" y="3"/>
                    <a:pt x="0" y="3"/>
                    <a:pt x="0" y="2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-335303" y="4517313"/>
              <a:ext cx="626786" cy="3644"/>
            </a:xfrm>
            <a:custGeom>
              <a:avLst/>
              <a:gdLst/>
              <a:ahLst/>
              <a:cxnLst/>
              <a:rect l="l" t="t" r="r" b="b"/>
              <a:pathLst>
                <a:path w="344" h="2" extrusionOk="0">
                  <a:moveTo>
                    <a:pt x="344" y="1"/>
                  </a:moveTo>
                  <a:cubicBezTo>
                    <a:pt x="344" y="1"/>
                    <a:pt x="343" y="1"/>
                    <a:pt x="340" y="1"/>
                  </a:cubicBezTo>
                  <a:cubicBezTo>
                    <a:pt x="338" y="1"/>
                    <a:pt x="334" y="2"/>
                    <a:pt x="330" y="2"/>
                  </a:cubicBezTo>
                  <a:cubicBezTo>
                    <a:pt x="321" y="2"/>
                    <a:pt x="309" y="2"/>
                    <a:pt x="293" y="2"/>
                  </a:cubicBezTo>
                  <a:cubicBezTo>
                    <a:pt x="262" y="2"/>
                    <a:pt x="219" y="2"/>
                    <a:pt x="172" y="2"/>
                  </a:cubicBezTo>
                  <a:cubicBezTo>
                    <a:pt x="125" y="2"/>
                    <a:pt x="82" y="2"/>
                    <a:pt x="51" y="2"/>
                  </a:cubicBezTo>
                  <a:cubicBezTo>
                    <a:pt x="35" y="2"/>
                    <a:pt x="23" y="2"/>
                    <a:pt x="14" y="2"/>
                  </a:cubicBezTo>
                  <a:cubicBezTo>
                    <a:pt x="10" y="1"/>
                    <a:pt x="6" y="1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35" y="0"/>
                    <a:pt x="51" y="0"/>
                  </a:cubicBezTo>
                  <a:cubicBezTo>
                    <a:pt x="82" y="0"/>
                    <a:pt x="125" y="0"/>
                    <a:pt x="172" y="0"/>
                  </a:cubicBezTo>
                  <a:cubicBezTo>
                    <a:pt x="219" y="0"/>
                    <a:pt x="262" y="0"/>
                    <a:pt x="293" y="0"/>
                  </a:cubicBezTo>
                  <a:cubicBezTo>
                    <a:pt x="309" y="0"/>
                    <a:pt x="321" y="0"/>
                    <a:pt x="330" y="0"/>
                  </a:cubicBezTo>
                  <a:cubicBezTo>
                    <a:pt x="334" y="1"/>
                    <a:pt x="338" y="1"/>
                    <a:pt x="340" y="1"/>
                  </a:cubicBezTo>
                  <a:cubicBezTo>
                    <a:pt x="343" y="1"/>
                    <a:pt x="344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-428227" y="4117218"/>
              <a:ext cx="719711" cy="7288"/>
            </a:xfrm>
            <a:custGeom>
              <a:avLst/>
              <a:gdLst/>
              <a:ahLst/>
              <a:cxnLst/>
              <a:rect l="l" t="t" r="r" b="b"/>
              <a:pathLst>
                <a:path w="395" h="4" extrusionOk="0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-428227" y="4195567"/>
              <a:ext cx="719711" cy="5466"/>
            </a:xfrm>
            <a:custGeom>
              <a:avLst/>
              <a:gdLst/>
              <a:ahLst/>
              <a:cxnLst/>
              <a:rect l="l" t="t" r="r" b="b"/>
              <a:pathLst>
                <a:path w="395" h="3" extrusionOk="0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-133055" y="4272093"/>
              <a:ext cx="424538" cy="5466"/>
            </a:xfrm>
            <a:custGeom>
              <a:avLst/>
              <a:gdLst/>
              <a:ahLst/>
              <a:cxnLst/>
              <a:rect l="l" t="t" r="r" b="b"/>
              <a:pathLst>
                <a:path w="233" h="3" extrusionOk="0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15"/>
          <p:cNvGrpSpPr/>
          <p:nvPr/>
        </p:nvGrpSpPr>
        <p:grpSpPr>
          <a:xfrm>
            <a:off x="-1241887" y="368837"/>
            <a:ext cx="1550567" cy="1051320"/>
            <a:chOff x="-872012" y="2723887"/>
            <a:chExt cx="1550567" cy="1051320"/>
          </a:xfrm>
        </p:grpSpPr>
        <p:sp>
          <p:nvSpPr>
            <p:cNvPr id="487" name="Google Shape;487;p15"/>
            <p:cNvSpPr/>
            <p:nvPr/>
          </p:nvSpPr>
          <p:spPr>
            <a:xfrm>
              <a:off x="-872012" y="2723887"/>
              <a:ext cx="1550567" cy="1051320"/>
            </a:xfrm>
            <a:custGeom>
              <a:avLst/>
              <a:gdLst/>
              <a:ahLst/>
              <a:cxnLst/>
              <a:rect l="l" t="t" r="r" b="b"/>
              <a:pathLst>
                <a:path w="851" h="577" extrusionOk="0">
                  <a:moveTo>
                    <a:pt x="850" y="576"/>
                  </a:moveTo>
                  <a:cubicBezTo>
                    <a:pt x="850" y="576"/>
                    <a:pt x="850" y="572"/>
                    <a:pt x="850" y="565"/>
                  </a:cubicBezTo>
                  <a:cubicBezTo>
                    <a:pt x="850" y="558"/>
                    <a:pt x="850" y="548"/>
                    <a:pt x="850" y="535"/>
                  </a:cubicBezTo>
                  <a:cubicBezTo>
                    <a:pt x="850" y="508"/>
                    <a:pt x="850" y="469"/>
                    <a:pt x="850" y="420"/>
                  </a:cubicBezTo>
                  <a:cubicBezTo>
                    <a:pt x="849" y="320"/>
                    <a:pt x="849" y="177"/>
                    <a:pt x="849" y="2"/>
                  </a:cubicBezTo>
                  <a:lnTo>
                    <a:pt x="850" y="3"/>
                  </a:lnTo>
                  <a:cubicBezTo>
                    <a:pt x="616" y="3"/>
                    <a:pt x="321" y="3"/>
                    <a:pt x="1" y="3"/>
                  </a:cubicBezTo>
                  <a:lnTo>
                    <a:pt x="1" y="3"/>
                  </a:lnTo>
                  <a:lnTo>
                    <a:pt x="3" y="2"/>
                  </a:lnTo>
                  <a:cubicBezTo>
                    <a:pt x="3" y="206"/>
                    <a:pt x="3" y="401"/>
                    <a:pt x="3" y="576"/>
                  </a:cubicBezTo>
                  <a:lnTo>
                    <a:pt x="1" y="574"/>
                  </a:lnTo>
                  <a:cubicBezTo>
                    <a:pt x="251" y="574"/>
                    <a:pt x="463" y="575"/>
                    <a:pt x="613" y="575"/>
                  </a:cubicBezTo>
                  <a:cubicBezTo>
                    <a:pt x="688" y="575"/>
                    <a:pt x="747" y="575"/>
                    <a:pt x="788" y="575"/>
                  </a:cubicBezTo>
                  <a:cubicBezTo>
                    <a:pt x="808" y="575"/>
                    <a:pt x="823" y="575"/>
                    <a:pt x="834" y="576"/>
                  </a:cubicBezTo>
                  <a:cubicBezTo>
                    <a:pt x="839" y="576"/>
                    <a:pt x="843" y="576"/>
                    <a:pt x="846" y="576"/>
                  </a:cubicBezTo>
                  <a:cubicBezTo>
                    <a:pt x="849" y="576"/>
                    <a:pt x="850" y="576"/>
                    <a:pt x="850" y="576"/>
                  </a:cubicBezTo>
                  <a:cubicBezTo>
                    <a:pt x="850" y="576"/>
                    <a:pt x="849" y="576"/>
                    <a:pt x="846" y="576"/>
                  </a:cubicBezTo>
                  <a:cubicBezTo>
                    <a:pt x="844" y="576"/>
                    <a:pt x="840" y="576"/>
                    <a:pt x="834" y="576"/>
                  </a:cubicBezTo>
                  <a:cubicBezTo>
                    <a:pt x="824" y="576"/>
                    <a:pt x="808" y="576"/>
                    <a:pt x="788" y="576"/>
                  </a:cubicBezTo>
                  <a:cubicBezTo>
                    <a:pt x="748" y="576"/>
                    <a:pt x="689" y="576"/>
                    <a:pt x="614" y="576"/>
                  </a:cubicBezTo>
                  <a:cubicBezTo>
                    <a:pt x="464" y="577"/>
                    <a:pt x="251" y="577"/>
                    <a:pt x="1" y="577"/>
                  </a:cubicBezTo>
                  <a:lnTo>
                    <a:pt x="0" y="577"/>
                  </a:lnTo>
                  <a:lnTo>
                    <a:pt x="0" y="576"/>
                  </a:lnTo>
                  <a:cubicBezTo>
                    <a:pt x="0" y="401"/>
                    <a:pt x="0" y="206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21" y="0"/>
                    <a:pt x="616" y="1"/>
                    <a:pt x="850" y="1"/>
                  </a:cubicBezTo>
                  <a:lnTo>
                    <a:pt x="851" y="1"/>
                  </a:lnTo>
                  <a:lnTo>
                    <a:pt x="851" y="2"/>
                  </a:lnTo>
                  <a:cubicBezTo>
                    <a:pt x="851" y="177"/>
                    <a:pt x="851" y="320"/>
                    <a:pt x="851" y="420"/>
                  </a:cubicBezTo>
                  <a:cubicBezTo>
                    <a:pt x="851" y="470"/>
                    <a:pt x="851" y="509"/>
                    <a:pt x="850" y="535"/>
                  </a:cubicBezTo>
                  <a:cubicBezTo>
                    <a:pt x="850" y="549"/>
                    <a:pt x="850" y="559"/>
                    <a:pt x="850" y="565"/>
                  </a:cubicBezTo>
                  <a:cubicBezTo>
                    <a:pt x="850" y="572"/>
                    <a:pt x="850" y="576"/>
                    <a:pt x="850" y="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-870190" y="2818634"/>
              <a:ext cx="1545101" cy="5466"/>
            </a:xfrm>
            <a:custGeom>
              <a:avLst/>
              <a:gdLst/>
              <a:ahLst/>
              <a:cxnLst/>
              <a:rect l="l" t="t" r="r" b="b"/>
              <a:pathLst>
                <a:path w="848" h="3" extrusionOk="0">
                  <a:moveTo>
                    <a:pt x="0" y="1"/>
                  </a:moveTo>
                  <a:cubicBezTo>
                    <a:pt x="0" y="0"/>
                    <a:pt x="190" y="0"/>
                    <a:pt x="424" y="0"/>
                  </a:cubicBezTo>
                  <a:cubicBezTo>
                    <a:pt x="658" y="0"/>
                    <a:pt x="848" y="0"/>
                    <a:pt x="848" y="1"/>
                  </a:cubicBezTo>
                  <a:cubicBezTo>
                    <a:pt x="848" y="2"/>
                    <a:pt x="658" y="3"/>
                    <a:pt x="424" y="3"/>
                  </a:cubicBezTo>
                  <a:cubicBezTo>
                    <a:pt x="189" y="3"/>
                    <a:pt x="0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-833749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-791842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1" y="1"/>
                  </a:cubicBezTo>
                  <a:cubicBezTo>
                    <a:pt x="13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-749935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-737180" y="2929779"/>
              <a:ext cx="413606" cy="415426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0" y="0"/>
                  </a:moveTo>
                  <a:lnTo>
                    <a:pt x="227" y="0"/>
                  </a:lnTo>
                  <a:lnTo>
                    <a:pt x="227" y="228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-749922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98266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46610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305046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215912" y="3184118"/>
              <a:ext cx="719711" cy="7288"/>
            </a:xfrm>
            <a:custGeom>
              <a:avLst/>
              <a:gdLst/>
              <a:ahLst/>
              <a:cxnLst/>
              <a:rect l="l" t="t" r="r" b="b"/>
              <a:pathLst>
                <a:path w="395" h="4" extrusionOk="0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15912" y="3262467"/>
              <a:ext cx="719711" cy="5466"/>
            </a:xfrm>
            <a:custGeom>
              <a:avLst/>
              <a:gdLst/>
              <a:ahLst/>
              <a:cxnLst/>
              <a:rect l="l" t="t" r="r" b="b"/>
              <a:pathLst>
                <a:path w="395" h="3" extrusionOk="0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15912" y="3338993"/>
              <a:ext cx="424538" cy="5466"/>
            </a:xfrm>
            <a:custGeom>
              <a:avLst/>
              <a:gdLst/>
              <a:ahLst/>
              <a:cxnLst/>
              <a:rect l="l" t="t" r="r" b="b"/>
              <a:pathLst>
                <a:path w="233" h="3" extrusionOk="0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5"/>
          <p:cNvGrpSpPr/>
          <p:nvPr/>
        </p:nvGrpSpPr>
        <p:grpSpPr>
          <a:xfrm flipH="1">
            <a:off x="-1081345" y="113250"/>
            <a:ext cx="1629907" cy="509054"/>
            <a:chOff x="5401930" y="789587"/>
            <a:chExt cx="1629907" cy="509054"/>
          </a:xfrm>
        </p:grpSpPr>
        <p:sp>
          <p:nvSpPr>
            <p:cNvPr id="501" name="Google Shape;501;p15"/>
            <p:cNvSpPr/>
            <p:nvPr/>
          </p:nvSpPr>
          <p:spPr>
            <a:xfrm>
              <a:off x="5401930" y="1244155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423724" y="789587"/>
              <a:ext cx="1608112" cy="470135"/>
            </a:xfrm>
            <a:custGeom>
              <a:avLst/>
              <a:gdLst/>
              <a:ahLst/>
              <a:cxnLst/>
              <a:rect l="l" t="t" r="r" b="b"/>
              <a:pathLst>
                <a:path w="1033" h="302" extrusionOk="0">
                  <a:moveTo>
                    <a:pt x="6" y="302"/>
                  </a:moveTo>
                  <a:lnTo>
                    <a:pt x="0" y="302"/>
                  </a:lnTo>
                  <a:lnTo>
                    <a:pt x="0" y="96"/>
                  </a:lnTo>
                  <a:cubicBezTo>
                    <a:pt x="0" y="43"/>
                    <a:pt x="43" y="0"/>
                    <a:pt x="95" y="0"/>
                  </a:cubicBezTo>
                  <a:lnTo>
                    <a:pt x="937" y="0"/>
                  </a:lnTo>
                  <a:cubicBezTo>
                    <a:pt x="990" y="0"/>
                    <a:pt x="1033" y="43"/>
                    <a:pt x="1033" y="96"/>
                  </a:cubicBezTo>
                  <a:lnTo>
                    <a:pt x="1033" y="129"/>
                  </a:lnTo>
                  <a:lnTo>
                    <a:pt x="1026" y="129"/>
                  </a:lnTo>
                  <a:lnTo>
                    <a:pt x="1026" y="96"/>
                  </a:lnTo>
                  <a:cubicBezTo>
                    <a:pt x="1026" y="47"/>
                    <a:pt x="986" y="7"/>
                    <a:pt x="937" y="7"/>
                  </a:cubicBezTo>
                  <a:lnTo>
                    <a:pt x="95" y="7"/>
                  </a:lnTo>
                  <a:cubicBezTo>
                    <a:pt x="46" y="7"/>
                    <a:pt x="6" y="47"/>
                    <a:pt x="6" y="96"/>
                  </a:cubicBezTo>
                  <a:lnTo>
                    <a:pt x="6" y="3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5"/>
          <p:cNvGrpSpPr/>
          <p:nvPr/>
        </p:nvGrpSpPr>
        <p:grpSpPr>
          <a:xfrm>
            <a:off x="7816037" y="4031738"/>
            <a:ext cx="1922275" cy="1637403"/>
            <a:chOff x="7816037" y="3726938"/>
            <a:chExt cx="1922275" cy="1637403"/>
          </a:xfrm>
        </p:grpSpPr>
        <p:grpSp>
          <p:nvGrpSpPr>
            <p:cNvPr id="504" name="Google Shape;504;p15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505" name="Google Shape;505;p15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15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508" name="Google Shape;508;p1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5" name="Google Shape;515;p15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subTitle" idx="1"/>
          </p:nvPr>
        </p:nvSpPr>
        <p:spPr>
          <a:xfrm>
            <a:off x="713225" y="3113225"/>
            <a:ext cx="2453400" cy="14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2"/>
          </p:nvPr>
        </p:nvSpPr>
        <p:spPr>
          <a:xfrm>
            <a:off x="3345334" y="3113225"/>
            <a:ext cx="2453400" cy="14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subTitle" idx="3"/>
          </p:nvPr>
        </p:nvSpPr>
        <p:spPr>
          <a:xfrm>
            <a:off x="5977452" y="3113225"/>
            <a:ext cx="2453400" cy="14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4"/>
          </p:nvPr>
        </p:nvSpPr>
        <p:spPr>
          <a:xfrm>
            <a:off x="713225" y="2694750"/>
            <a:ext cx="24534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subTitle" idx="5"/>
          </p:nvPr>
        </p:nvSpPr>
        <p:spPr>
          <a:xfrm>
            <a:off x="3345339" y="2694750"/>
            <a:ext cx="24534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6"/>
          </p:nvPr>
        </p:nvSpPr>
        <p:spPr>
          <a:xfrm>
            <a:off x="5977452" y="2694750"/>
            <a:ext cx="24534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524" name="Google Shape;524;p16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525" name="Google Shape;525;p16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16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528" name="Google Shape;528;p16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529" name="Google Shape;529;p1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16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542" name="Google Shape;542;p1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16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556" name="Google Shape;556;p16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3" name="Google Shape;563;p16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564" name="Google Shape;564;p16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565" name="Google Shape;565;p16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9" name="Google Shape;569;p16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7"/>
          <p:cNvSpPr txBox="1">
            <a:spLocks noGrp="1"/>
          </p:cNvSpPr>
          <p:nvPr>
            <p:ph type="subTitle" idx="1"/>
          </p:nvPr>
        </p:nvSpPr>
        <p:spPr>
          <a:xfrm>
            <a:off x="1710425" y="195845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7"/>
          <p:cNvSpPr txBox="1">
            <a:spLocks noGrp="1"/>
          </p:cNvSpPr>
          <p:nvPr>
            <p:ph type="subTitle" idx="2"/>
          </p:nvPr>
        </p:nvSpPr>
        <p:spPr>
          <a:xfrm>
            <a:off x="5696152" y="195845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7"/>
          <p:cNvSpPr txBox="1">
            <a:spLocks noGrp="1"/>
          </p:cNvSpPr>
          <p:nvPr>
            <p:ph type="subTitle" idx="3"/>
          </p:nvPr>
        </p:nvSpPr>
        <p:spPr>
          <a:xfrm>
            <a:off x="1710425" y="356530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7"/>
          <p:cNvSpPr txBox="1">
            <a:spLocks noGrp="1"/>
          </p:cNvSpPr>
          <p:nvPr>
            <p:ph type="subTitle" idx="4"/>
          </p:nvPr>
        </p:nvSpPr>
        <p:spPr>
          <a:xfrm>
            <a:off x="5696152" y="356530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7"/>
          <p:cNvSpPr txBox="1">
            <a:spLocks noGrp="1"/>
          </p:cNvSpPr>
          <p:nvPr>
            <p:ph type="subTitle" idx="5"/>
          </p:nvPr>
        </p:nvSpPr>
        <p:spPr>
          <a:xfrm>
            <a:off x="1710426" y="1649250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78" name="Google Shape;578;p17"/>
          <p:cNvSpPr txBox="1">
            <a:spLocks noGrp="1"/>
          </p:cNvSpPr>
          <p:nvPr>
            <p:ph type="subTitle" idx="6"/>
          </p:nvPr>
        </p:nvSpPr>
        <p:spPr>
          <a:xfrm>
            <a:off x="1710426" y="3256125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79" name="Google Shape;579;p17"/>
          <p:cNvSpPr txBox="1">
            <a:spLocks noGrp="1"/>
          </p:cNvSpPr>
          <p:nvPr>
            <p:ph type="subTitle" idx="7"/>
          </p:nvPr>
        </p:nvSpPr>
        <p:spPr>
          <a:xfrm>
            <a:off x="5696127" y="1649250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80" name="Google Shape;580;p17"/>
          <p:cNvSpPr txBox="1">
            <a:spLocks noGrp="1"/>
          </p:cNvSpPr>
          <p:nvPr>
            <p:ph type="subTitle" idx="8"/>
          </p:nvPr>
        </p:nvSpPr>
        <p:spPr>
          <a:xfrm>
            <a:off x="5696127" y="3256125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581" name="Google Shape;581;p17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582" name="Google Shape;582;p17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583" name="Google Shape;583;p17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p17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596" name="Google Shape;596;p17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9" name="Google Shape;609;p17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610" name="Google Shape;610;p17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611" name="Google Shape;611;p17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17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614" name="Google Shape;614;p17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615" name="Google Shape;615;p17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7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7" name="Google Shape;617;p17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21" name="Google Shape;621;p17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622" name="Google Shape;622;p17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18"/>
          <p:cNvSpPr txBox="1">
            <a:spLocks noGrp="1"/>
          </p:cNvSpPr>
          <p:nvPr>
            <p:ph type="subTitle" idx="1"/>
          </p:nvPr>
        </p:nvSpPr>
        <p:spPr>
          <a:xfrm>
            <a:off x="725756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8"/>
          <p:cNvSpPr txBox="1">
            <a:spLocks noGrp="1"/>
          </p:cNvSpPr>
          <p:nvPr>
            <p:ph type="subTitle" idx="3"/>
          </p:nvPr>
        </p:nvSpPr>
        <p:spPr>
          <a:xfrm>
            <a:off x="725756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18"/>
          <p:cNvSpPr txBox="1">
            <a:spLocks noGrp="1"/>
          </p:cNvSpPr>
          <p:nvPr>
            <p:ph type="subTitle" idx="4"/>
          </p:nvPr>
        </p:nvSpPr>
        <p:spPr>
          <a:xfrm>
            <a:off x="35790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8"/>
          <p:cNvSpPr txBox="1">
            <a:spLocks noGrp="1"/>
          </p:cNvSpPr>
          <p:nvPr>
            <p:ph type="subTitle" idx="5"/>
          </p:nvPr>
        </p:nvSpPr>
        <p:spPr>
          <a:xfrm>
            <a:off x="6432244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8"/>
          <p:cNvSpPr txBox="1">
            <a:spLocks noGrp="1"/>
          </p:cNvSpPr>
          <p:nvPr>
            <p:ph type="subTitle" idx="6"/>
          </p:nvPr>
        </p:nvSpPr>
        <p:spPr>
          <a:xfrm>
            <a:off x="6432244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18"/>
          <p:cNvSpPr txBox="1">
            <a:spLocks noGrp="1"/>
          </p:cNvSpPr>
          <p:nvPr>
            <p:ph type="subTitle" idx="7"/>
          </p:nvPr>
        </p:nvSpPr>
        <p:spPr>
          <a:xfrm>
            <a:off x="729656" y="1136475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3" name="Google Shape;633;p18"/>
          <p:cNvSpPr txBox="1">
            <a:spLocks noGrp="1"/>
          </p:cNvSpPr>
          <p:nvPr>
            <p:ph type="subTitle" idx="8"/>
          </p:nvPr>
        </p:nvSpPr>
        <p:spPr>
          <a:xfrm>
            <a:off x="3582900" y="11364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4" name="Google Shape;634;p18"/>
          <p:cNvSpPr txBox="1">
            <a:spLocks noGrp="1"/>
          </p:cNvSpPr>
          <p:nvPr>
            <p:ph type="subTitle" idx="9"/>
          </p:nvPr>
        </p:nvSpPr>
        <p:spPr>
          <a:xfrm>
            <a:off x="6436144" y="11364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5" name="Google Shape;635;p18"/>
          <p:cNvSpPr txBox="1">
            <a:spLocks noGrp="1"/>
          </p:cNvSpPr>
          <p:nvPr>
            <p:ph type="subTitle" idx="13"/>
          </p:nvPr>
        </p:nvSpPr>
        <p:spPr>
          <a:xfrm>
            <a:off x="725756" y="29220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6" name="Google Shape;636;p18"/>
          <p:cNvSpPr txBox="1">
            <a:spLocks noGrp="1"/>
          </p:cNvSpPr>
          <p:nvPr>
            <p:ph type="subTitle" idx="14"/>
          </p:nvPr>
        </p:nvSpPr>
        <p:spPr>
          <a:xfrm>
            <a:off x="3582900" y="29220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7" name="Google Shape;637;p18"/>
          <p:cNvSpPr txBox="1">
            <a:spLocks noGrp="1"/>
          </p:cNvSpPr>
          <p:nvPr>
            <p:ph type="subTitle" idx="15"/>
          </p:nvPr>
        </p:nvSpPr>
        <p:spPr>
          <a:xfrm>
            <a:off x="6436144" y="29220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638" name="Google Shape;638;p18"/>
          <p:cNvGrpSpPr/>
          <p:nvPr/>
        </p:nvGrpSpPr>
        <p:grpSpPr>
          <a:xfrm>
            <a:off x="-467813" y="917813"/>
            <a:ext cx="9747761" cy="3844264"/>
            <a:chOff x="-467813" y="917813"/>
            <a:chExt cx="9747761" cy="3844264"/>
          </a:xfrm>
        </p:grpSpPr>
        <p:sp>
          <p:nvSpPr>
            <p:cNvPr id="639" name="Google Shape;639;p18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0" name="Google Shape;640;p18"/>
            <p:cNvGrpSpPr/>
            <p:nvPr/>
          </p:nvGrpSpPr>
          <p:grpSpPr>
            <a:xfrm>
              <a:off x="8862698" y="4022921"/>
              <a:ext cx="417250" cy="417248"/>
              <a:chOff x="8892173" y="3448146"/>
              <a:chExt cx="417250" cy="417248"/>
            </a:xfrm>
          </p:grpSpPr>
          <p:sp>
            <p:nvSpPr>
              <p:cNvPr id="641" name="Google Shape;641;p18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/>
            <p:cNvSpPr/>
            <p:nvPr/>
          </p:nvSpPr>
          <p:spPr>
            <a:xfrm>
              <a:off x="-411527" y="3865401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18"/>
          <p:cNvGrpSpPr/>
          <p:nvPr/>
        </p:nvGrpSpPr>
        <p:grpSpPr>
          <a:xfrm>
            <a:off x="-187189" y="139313"/>
            <a:ext cx="10554863" cy="1424632"/>
            <a:chOff x="-187189" y="139313"/>
            <a:chExt cx="10554863" cy="1424632"/>
          </a:xfrm>
        </p:grpSpPr>
        <p:grpSp>
          <p:nvGrpSpPr>
            <p:cNvPr id="645" name="Google Shape;645;p1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646" name="Google Shape;646;p1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18"/>
            <p:cNvGrpSpPr/>
            <p:nvPr/>
          </p:nvGrpSpPr>
          <p:grpSpPr>
            <a:xfrm>
              <a:off x="8613032" y="846059"/>
              <a:ext cx="1754642" cy="717886"/>
              <a:chOff x="-1340531" y="3895472"/>
              <a:chExt cx="1754642" cy="717886"/>
            </a:xfrm>
          </p:grpSpPr>
          <p:sp>
            <p:nvSpPr>
              <p:cNvPr id="654" name="Google Shape;654;p1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6" name="Google Shape;666;p18"/>
          <p:cNvGrpSpPr/>
          <p:nvPr/>
        </p:nvGrpSpPr>
        <p:grpSpPr>
          <a:xfrm>
            <a:off x="-373317" y="-11"/>
            <a:ext cx="9420579" cy="5164678"/>
            <a:chOff x="-373317" y="-11"/>
            <a:chExt cx="9420579" cy="5164678"/>
          </a:xfrm>
        </p:grpSpPr>
        <p:sp>
          <p:nvSpPr>
            <p:cNvPr id="667" name="Google Shape;667;p18"/>
            <p:cNvSpPr/>
            <p:nvPr/>
          </p:nvSpPr>
          <p:spPr>
            <a:xfrm flipH="1">
              <a:off x="8430775" y="4491593"/>
              <a:ext cx="616486" cy="673073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3" y="55"/>
                    <a:pt x="272" y="0"/>
                    <a:pt x="209" y="0"/>
                  </a:cubicBezTo>
                  <a:cubicBezTo>
                    <a:pt x="146" y="-1"/>
                    <a:pt x="95" y="53"/>
                    <a:pt x="95" y="120"/>
                  </a:cubicBezTo>
                  <a:cubicBezTo>
                    <a:pt x="95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4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8" name="Google Shape;668;p18"/>
            <p:cNvGrpSpPr/>
            <p:nvPr/>
          </p:nvGrpSpPr>
          <p:grpSpPr>
            <a:xfrm rot="-5400000">
              <a:off x="8328274" y="125817"/>
              <a:ext cx="525651" cy="273994"/>
              <a:chOff x="8719660" y="4363531"/>
              <a:chExt cx="525651" cy="273994"/>
            </a:xfrm>
          </p:grpSpPr>
          <p:sp>
            <p:nvSpPr>
              <p:cNvPr id="669" name="Google Shape;669;p18"/>
              <p:cNvSpPr/>
              <p:nvPr/>
            </p:nvSpPr>
            <p:spPr>
              <a:xfrm flipH="1">
                <a:off x="8719660" y="4363531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flipH="1">
                <a:off x="8750931" y="4385867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1" name="Google Shape;671;p18"/>
            <p:cNvSpPr/>
            <p:nvPr/>
          </p:nvSpPr>
          <p:spPr>
            <a:xfrm>
              <a:off x="8651888" y="353353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2" name="Google Shape;672;p18"/>
            <p:cNvGrpSpPr/>
            <p:nvPr/>
          </p:nvGrpSpPr>
          <p:grpSpPr>
            <a:xfrm rot="10800000" flipH="1">
              <a:off x="-373317" y="3506457"/>
              <a:ext cx="747041" cy="300637"/>
              <a:chOff x="7676966" y="144400"/>
              <a:chExt cx="747041" cy="300637"/>
            </a:xfrm>
          </p:grpSpPr>
          <p:sp>
            <p:nvSpPr>
              <p:cNvPr id="673" name="Google Shape;673;p18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5" name="Google Shape;675;p18"/>
            <p:cNvSpPr/>
            <p:nvPr/>
          </p:nvSpPr>
          <p:spPr>
            <a:xfrm>
              <a:off x="8753230" y="447248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"/>
          <p:cNvSpPr txBox="1">
            <a:spLocks noGrp="1"/>
          </p:cNvSpPr>
          <p:nvPr>
            <p:ph type="title" hasCustomPrompt="1"/>
          </p:nvPr>
        </p:nvSpPr>
        <p:spPr>
          <a:xfrm>
            <a:off x="4938163" y="2104955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19"/>
          <p:cNvSpPr txBox="1">
            <a:spLocks noGrp="1"/>
          </p:cNvSpPr>
          <p:nvPr>
            <p:ph type="subTitle" idx="1"/>
          </p:nvPr>
        </p:nvSpPr>
        <p:spPr>
          <a:xfrm>
            <a:off x="4938163" y="2727198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19"/>
          <p:cNvSpPr txBox="1">
            <a:spLocks noGrp="1"/>
          </p:cNvSpPr>
          <p:nvPr>
            <p:ph type="title" idx="2" hasCustomPrompt="1"/>
          </p:nvPr>
        </p:nvSpPr>
        <p:spPr>
          <a:xfrm>
            <a:off x="4938175" y="688431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19"/>
          <p:cNvSpPr txBox="1">
            <a:spLocks noGrp="1"/>
          </p:cNvSpPr>
          <p:nvPr>
            <p:ph type="subTitle" idx="3"/>
          </p:nvPr>
        </p:nvSpPr>
        <p:spPr>
          <a:xfrm>
            <a:off x="4938175" y="1310968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1" name="Google Shape;681;p19"/>
          <p:cNvSpPr txBox="1">
            <a:spLocks noGrp="1"/>
          </p:cNvSpPr>
          <p:nvPr>
            <p:ph type="title" idx="4" hasCustomPrompt="1"/>
          </p:nvPr>
        </p:nvSpPr>
        <p:spPr>
          <a:xfrm>
            <a:off x="4938163" y="3521192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2" name="Google Shape;682;p19"/>
          <p:cNvSpPr txBox="1">
            <a:spLocks noGrp="1"/>
          </p:cNvSpPr>
          <p:nvPr>
            <p:ph type="subTitle" idx="5"/>
          </p:nvPr>
        </p:nvSpPr>
        <p:spPr>
          <a:xfrm>
            <a:off x="4938163" y="4143435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83" name="Google Shape;683;p19"/>
          <p:cNvGrpSpPr/>
          <p:nvPr/>
        </p:nvGrpSpPr>
        <p:grpSpPr>
          <a:xfrm>
            <a:off x="-272048" y="4561775"/>
            <a:ext cx="453184" cy="454844"/>
            <a:chOff x="1031102" y="400625"/>
            <a:chExt cx="453184" cy="454844"/>
          </a:xfrm>
        </p:grpSpPr>
        <p:sp>
          <p:nvSpPr>
            <p:cNvPr id="684" name="Google Shape;684;p19"/>
            <p:cNvSpPr/>
            <p:nvPr/>
          </p:nvSpPr>
          <p:spPr>
            <a:xfrm>
              <a:off x="1172203" y="546706"/>
              <a:ext cx="164341" cy="166002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032762" y="403945"/>
              <a:ext cx="448204" cy="448204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1170543" y="545046"/>
              <a:ext cx="169322" cy="167662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031102" y="400625"/>
              <a:ext cx="453184" cy="454844"/>
            </a:xfrm>
            <a:custGeom>
              <a:avLst/>
              <a:gdLst/>
              <a:ahLst/>
              <a:cxnLst/>
              <a:rect l="l" t="t" r="r" b="b"/>
              <a:pathLst>
                <a:path w="273" h="274" extrusionOk="0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9"/>
          <p:cNvGrpSpPr/>
          <p:nvPr/>
        </p:nvGrpSpPr>
        <p:grpSpPr>
          <a:xfrm>
            <a:off x="-1363106" y="2337062"/>
            <a:ext cx="2010135" cy="1932933"/>
            <a:chOff x="-1363106" y="2337062"/>
            <a:chExt cx="2010135" cy="1932933"/>
          </a:xfrm>
        </p:grpSpPr>
        <p:grpSp>
          <p:nvGrpSpPr>
            <p:cNvPr id="689" name="Google Shape;689;p19"/>
            <p:cNvGrpSpPr/>
            <p:nvPr/>
          </p:nvGrpSpPr>
          <p:grpSpPr>
            <a:xfrm>
              <a:off x="-1363106" y="3552109"/>
              <a:ext cx="1754642" cy="717886"/>
              <a:chOff x="-1340531" y="3895472"/>
              <a:chExt cx="1754642" cy="717886"/>
            </a:xfrm>
          </p:grpSpPr>
          <p:sp>
            <p:nvSpPr>
              <p:cNvPr id="690" name="Google Shape;690;p1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19"/>
            <p:cNvGrpSpPr/>
            <p:nvPr/>
          </p:nvGrpSpPr>
          <p:grpSpPr>
            <a:xfrm>
              <a:off x="-903537" y="2337062"/>
              <a:ext cx="1550567" cy="1051320"/>
              <a:chOff x="-872012" y="2723887"/>
              <a:chExt cx="1550567" cy="1051320"/>
            </a:xfrm>
          </p:grpSpPr>
          <p:sp>
            <p:nvSpPr>
              <p:cNvPr id="703" name="Google Shape;703;p1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>
            <a:spLocks noGrp="1"/>
          </p:cNvSpPr>
          <p:nvPr>
            <p:ph type="title"/>
          </p:nvPr>
        </p:nvSpPr>
        <p:spPr>
          <a:xfrm>
            <a:off x="733463" y="9760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0"/>
          <p:cNvSpPr txBox="1">
            <a:spLocks noGrp="1"/>
          </p:cNvSpPr>
          <p:nvPr>
            <p:ph type="subTitle" idx="1"/>
          </p:nvPr>
        </p:nvSpPr>
        <p:spPr>
          <a:xfrm>
            <a:off x="733425" y="1820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0"/>
          <p:cNvSpPr txBox="1"/>
          <p:nvPr/>
        </p:nvSpPr>
        <p:spPr>
          <a:xfrm>
            <a:off x="713225" y="3590775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0" name="Google Shape;720;p20"/>
          <p:cNvGrpSpPr/>
          <p:nvPr/>
        </p:nvGrpSpPr>
        <p:grpSpPr>
          <a:xfrm>
            <a:off x="-501553" y="-179987"/>
            <a:ext cx="9485819" cy="3497672"/>
            <a:chOff x="-501553" y="-179987"/>
            <a:chExt cx="9485819" cy="3497672"/>
          </a:xfrm>
        </p:grpSpPr>
        <p:grpSp>
          <p:nvGrpSpPr>
            <p:cNvPr id="721" name="Google Shape;721;p20"/>
            <p:cNvGrpSpPr/>
            <p:nvPr/>
          </p:nvGrpSpPr>
          <p:grpSpPr>
            <a:xfrm>
              <a:off x="-501553" y="-179987"/>
              <a:ext cx="1767651" cy="1127846"/>
              <a:chOff x="-501553" y="-179987"/>
              <a:chExt cx="1767651" cy="1127846"/>
            </a:xfrm>
          </p:grpSpPr>
          <p:sp>
            <p:nvSpPr>
              <p:cNvPr id="722" name="Google Shape;722;p20"/>
              <p:cNvSpPr/>
              <p:nvPr/>
            </p:nvSpPr>
            <p:spPr>
              <a:xfrm>
                <a:off x="-501553" y="-179987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3" name="Google Shape;723;p20"/>
              <p:cNvGrpSpPr/>
              <p:nvPr/>
            </p:nvGrpSpPr>
            <p:grpSpPr>
              <a:xfrm>
                <a:off x="848848" y="-107879"/>
                <a:ext cx="417250" cy="417248"/>
                <a:chOff x="8892173" y="3448146"/>
                <a:chExt cx="417250" cy="417248"/>
              </a:xfrm>
            </p:grpSpPr>
            <p:sp>
              <p:nvSpPr>
                <p:cNvPr id="724" name="Google Shape;724;p20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20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26" name="Google Shape;726;p20"/>
            <p:cNvSpPr/>
            <p:nvPr/>
          </p:nvSpPr>
          <p:spPr>
            <a:xfrm>
              <a:off x="8545569" y="2878986"/>
              <a:ext cx="438697" cy="438700"/>
            </a:xfrm>
            <a:custGeom>
              <a:avLst/>
              <a:gdLst/>
              <a:ahLst/>
              <a:cxnLst/>
              <a:rect l="l" t="t" r="r" b="b"/>
              <a:pathLst>
                <a:path w="409" h="409" extrusionOk="0">
                  <a:moveTo>
                    <a:pt x="117" y="60"/>
                  </a:moveTo>
                  <a:cubicBezTo>
                    <a:pt x="130" y="52"/>
                    <a:pt x="144" y="46"/>
                    <a:pt x="158" y="42"/>
                  </a:cubicBezTo>
                  <a:lnTo>
                    <a:pt x="166" y="1"/>
                  </a:lnTo>
                  <a:lnTo>
                    <a:pt x="235" y="0"/>
                  </a:lnTo>
                  <a:lnTo>
                    <a:pt x="245" y="40"/>
                  </a:lnTo>
                  <a:cubicBezTo>
                    <a:pt x="259" y="44"/>
                    <a:pt x="273" y="49"/>
                    <a:pt x="287" y="57"/>
                  </a:cubicBezTo>
                  <a:lnTo>
                    <a:pt x="321" y="34"/>
                  </a:lnTo>
                  <a:lnTo>
                    <a:pt x="371" y="82"/>
                  </a:lnTo>
                  <a:lnTo>
                    <a:pt x="349" y="117"/>
                  </a:lnTo>
                  <a:cubicBezTo>
                    <a:pt x="357" y="130"/>
                    <a:pt x="363" y="144"/>
                    <a:pt x="367" y="158"/>
                  </a:cubicBezTo>
                  <a:lnTo>
                    <a:pt x="408" y="167"/>
                  </a:lnTo>
                  <a:lnTo>
                    <a:pt x="409" y="236"/>
                  </a:lnTo>
                  <a:lnTo>
                    <a:pt x="369" y="245"/>
                  </a:lnTo>
                  <a:cubicBezTo>
                    <a:pt x="365" y="260"/>
                    <a:pt x="360" y="274"/>
                    <a:pt x="352" y="287"/>
                  </a:cubicBezTo>
                  <a:lnTo>
                    <a:pt x="375" y="322"/>
                  </a:lnTo>
                  <a:lnTo>
                    <a:pt x="327" y="371"/>
                  </a:lnTo>
                  <a:lnTo>
                    <a:pt x="292" y="350"/>
                  </a:lnTo>
                  <a:cubicBezTo>
                    <a:pt x="279" y="358"/>
                    <a:pt x="265" y="364"/>
                    <a:pt x="251" y="368"/>
                  </a:cubicBezTo>
                  <a:lnTo>
                    <a:pt x="242" y="408"/>
                  </a:lnTo>
                  <a:lnTo>
                    <a:pt x="173" y="409"/>
                  </a:lnTo>
                  <a:lnTo>
                    <a:pt x="164" y="369"/>
                  </a:lnTo>
                  <a:cubicBezTo>
                    <a:pt x="149" y="366"/>
                    <a:pt x="135" y="360"/>
                    <a:pt x="122" y="353"/>
                  </a:cubicBezTo>
                  <a:lnTo>
                    <a:pt x="87" y="375"/>
                  </a:lnTo>
                  <a:lnTo>
                    <a:pt x="38" y="328"/>
                  </a:lnTo>
                  <a:lnTo>
                    <a:pt x="59" y="292"/>
                  </a:lnTo>
                  <a:cubicBezTo>
                    <a:pt x="51" y="279"/>
                    <a:pt x="45" y="265"/>
                    <a:pt x="41" y="251"/>
                  </a:cubicBezTo>
                  <a:lnTo>
                    <a:pt x="1" y="243"/>
                  </a:lnTo>
                  <a:lnTo>
                    <a:pt x="0" y="174"/>
                  </a:lnTo>
                  <a:lnTo>
                    <a:pt x="40" y="164"/>
                  </a:lnTo>
                  <a:cubicBezTo>
                    <a:pt x="43" y="149"/>
                    <a:pt x="49" y="136"/>
                    <a:pt x="56" y="122"/>
                  </a:cubicBezTo>
                  <a:lnTo>
                    <a:pt x="34" y="88"/>
                  </a:lnTo>
                  <a:lnTo>
                    <a:pt x="81" y="38"/>
                  </a:lnTo>
                  <a:lnTo>
                    <a:pt x="117" y="60"/>
                  </a:lnTo>
                  <a:moveTo>
                    <a:pt x="153" y="151"/>
                  </a:moveTo>
                  <a:cubicBezTo>
                    <a:pt x="125" y="181"/>
                    <a:pt x="126" y="228"/>
                    <a:pt x="155" y="256"/>
                  </a:cubicBezTo>
                  <a:cubicBezTo>
                    <a:pt x="185" y="285"/>
                    <a:pt x="231" y="283"/>
                    <a:pt x="260" y="254"/>
                  </a:cubicBezTo>
                  <a:cubicBezTo>
                    <a:pt x="288" y="224"/>
                    <a:pt x="288" y="178"/>
                    <a:pt x="258" y="149"/>
                  </a:cubicBezTo>
                  <a:cubicBezTo>
                    <a:pt x="229" y="121"/>
                    <a:pt x="182" y="122"/>
                    <a:pt x="153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0" extrusionOk="0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rot="10800000" flipH="1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02" extrusionOk="0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name="adj" fmla="val 30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114" name="Google Shape;114;p4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4"/>
          <p:cNvGrpSpPr/>
          <p:nvPr/>
        </p:nvGrpSpPr>
        <p:grpSpPr>
          <a:xfrm>
            <a:off x="-1156756" y="299834"/>
            <a:ext cx="11137385" cy="4198999"/>
            <a:chOff x="-1156756" y="299834"/>
            <a:chExt cx="11137385" cy="4198999"/>
          </a:xfrm>
        </p:grpSpPr>
        <p:grpSp>
          <p:nvGrpSpPr>
            <p:cNvPr id="117" name="Google Shape;117;p4"/>
            <p:cNvGrpSpPr/>
            <p:nvPr/>
          </p:nvGrpSpPr>
          <p:grpSpPr>
            <a:xfrm>
              <a:off x="-1156756" y="299834"/>
              <a:ext cx="1754642" cy="717886"/>
              <a:chOff x="-1340531" y="3895472"/>
              <a:chExt cx="1754642" cy="717886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430063" y="2639212"/>
              <a:ext cx="1550567" cy="1051320"/>
              <a:chOff x="-872012" y="2723887"/>
              <a:chExt cx="1550567" cy="105132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4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" name="Google Shape;152;p4"/>
          <p:cNvGrpSpPr/>
          <p:nvPr/>
        </p:nvGrpSpPr>
        <p:grpSpPr>
          <a:xfrm>
            <a:off x="-191798" y="-451649"/>
            <a:ext cx="9633096" cy="5968389"/>
            <a:chOff x="-191798" y="-451649"/>
            <a:chExt cx="9633096" cy="5968389"/>
          </a:xfrm>
        </p:grpSpPr>
        <p:grpSp>
          <p:nvGrpSpPr>
            <p:cNvPr id="153" name="Google Shape;153;p4"/>
            <p:cNvGrpSpPr/>
            <p:nvPr/>
          </p:nvGrpSpPr>
          <p:grpSpPr>
            <a:xfrm>
              <a:off x="-191798" y="1290000"/>
              <a:ext cx="453184" cy="454844"/>
              <a:chOff x="1030277" y="-800500"/>
              <a:chExt cx="453184" cy="454844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1169718" y="-656079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1030277" y="-800500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" name="Google Shape;156;p4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5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195" name="Google Shape;195;p5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5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200" name="Google Shape;200;p5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5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5882956" y="910538"/>
            <a:ext cx="1759500" cy="3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8289679" y="1474553"/>
            <a:ext cx="1215118" cy="3764197"/>
            <a:chOff x="8289679" y="1474553"/>
            <a:chExt cx="1215118" cy="3764197"/>
          </a:xfrm>
        </p:grpSpPr>
        <p:sp>
          <p:nvSpPr>
            <p:cNvPr id="256" name="Google Shape;256;p7"/>
            <p:cNvSpPr/>
            <p:nvPr/>
          </p:nvSpPr>
          <p:spPr>
            <a:xfrm>
              <a:off x="8608123" y="2667026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89679" y="4535103"/>
              <a:ext cx="644490" cy="703646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2" y="55"/>
                    <a:pt x="272" y="0"/>
                    <a:pt x="209" y="0"/>
                  </a:cubicBezTo>
                  <a:cubicBezTo>
                    <a:pt x="146" y="0"/>
                    <a:pt x="95" y="54"/>
                    <a:pt x="95" y="121"/>
                  </a:cubicBezTo>
                  <a:cubicBezTo>
                    <a:pt x="94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3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8474933" y="1474553"/>
              <a:ext cx="501270" cy="501270"/>
              <a:chOff x="8474933" y="1474553"/>
              <a:chExt cx="501270" cy="50127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8474933" y="1474553"/>
                <a:ext cx="501270" cy="50127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61" y="322"/>
                    </a:moveTo>
                    <a:lnTo>
                      <a:pt x="246" y="322"/>
                    </a:lnTo>
                    <a:cubicBezTo>
                      <a:pt x="288" y="322"/>
                      <a:pt x="322" y="288"/>
                      <a:pt x="322" y="246"/>
                    </a:cubicBezTo>
                    <a:lnTo>
                      <a:pt x="322" y="76"/>
                    </a:lnTo>
                    <a:cubicBezTo>
                      <a:pt x="322" y="34"/>
                      <a:pt x="288" y="0"/>
                      <a:pt x="246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246"/>
                    </a:lnTo>
                    <a:cubicBezTo>
                      <a:pt x="0" y="288"/>
                      <a:pt x="34" y="322"/>
                      <a:pt x="76" y="322"/>
                    </a:cubicBezTo>
                    <a:lnTo>
                      <a:pt x="161" y="3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643061" y="1673816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643061" y="1718961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8643061" y="1762550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3"/>
          <p:cNvSpPr txBox="1">
            <a:spLocks noGrp="1"/>
          </p:cNvSpPr>
          <p:nvPr>
            <p:ph type="ctrTitle"/>
          </p:nvPr>
        </p:nvSpPr>
        <p:spPr>
          <a:xfrm>
            <a:off x="4127300" y="2056950"/>
            <a:ext cx="3438600" cy="10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Monify</a:t>
            </a:r>
            <a:endParaRPr b="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819" name="Google Shape;819;p23"/>
          <p:cNvGrpSpPr/>
          <p:nvPr/>
        </p:nvGrpSpPr>
        <p:grpSpPr>
          <a:xfrm>
            <a:off x="488808" y="370717"/>
            <a:ext cx="3232319" cy="5109021"/>
            <a:chOff x="488808" y="370717"/>
            <a:chExt cx="3232319" cy="5109021"/>
          </a:xfrm>
        </p:grpSpPr>
        <p:sp>
          <p:nvSpPr>
            <p:cNvPr id="820" name="Google Shape;820;p23"/>
            <p:cNvSpPr/>
            <p:nvPr/>
          </p:nvSpPr>
          <p:spPr>
            <a:xfrm>
              <a:off x="1047185" y="771567"/>
              <a:ext cx="1656246" cy="3496504"/>
            </a:xfrm>
            <a:custGeom>
              <a:avLst/>
              <a:gdLst/>
              <a:ahLst/>
              <a:cxnLst/>
              <a:rect l="l" t="t" r="r" b="b"/>
              <a:pathLst>
                <a:path w="909" h="1919" extrusionOk="0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1046626" y="769745"/>
              <a:ext cx="1658068" cy="3498326"/>
            </a:xfrm>
            <a:custGeom>
              <a:avLst/>
              <a:gdLst/>
              <a:ahLst/>
              <a:cxnLst/>
              <a:rect l="l" t="t" r="r" b="b"/>
              <a:pathLst>
                <a:path w="910" h="1920" extrusionOk="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387385" y="1084959"/>
              <a:ext cx="142120" cy="3644"/>
            </a:xfrm>
            <a:custGeom>
              <a:avLst/>
              <a:gdLst/>
              <a:ahLst/>
              <a:cxnLst/>
              <a:rect l="l" t="t" r="r" b="b"/>
              <a:pathLst>
                <a:path w="78" h="2" extrusionOk="0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387385" y="1121400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387385" y="1157841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1228561" y="1081315"/>
              <a:ext cx="116611" cy="120255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1172077" y="1394707"/>
              <a:ext cx="1350141" cy="245976"/>
            </a:xfrm>
            <a:custGeom>
              <a:avLst/>
              <a:gdLst/>
              <a:ahLst/>
              <a:cxnLst/>
              <a:rect l="l" t="t" r="r" b="b"/>
              <a:pathLst>
                <a:path w="741" h="135" extrusionOk="0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1170255" y="1391063"/>
              <a:ext cx="1353785" cy="251442"/>
            </a:xfrm>
            <a:custGeom>
              <a:avLst/>
              <a:gdLst/>
              <a:ahLst/>
              <a:cxnLst/>
              <a:rect l="l" t="t" r="r" b="b"/>
              <a:pathLst>
                <a:path w="743" h="138" extrusionOk="0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2349122" y="1465767"/>
              <a:ext cx="91103" cy="9110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2425648" y="1544115"/>
              <a:ext cx="38263" cy="43729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1330596" y="1485810"/>
              <a:ext cx="56484" cy="69238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1385257" y="1502208"/>
              <a:ext cx="51017" cy="52839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1439919" y="1504030"/>
              <a:ext cx="49195" cy="51017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1492758" y="1491276"/>
              <a:ext cx="34619" cy="63772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1651277" y="187208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1653099" y="1961364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1653099" y="202695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1653099" y="208890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1651277" y="2364037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1653099" y="2455139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1653099" y="2518911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1653099" y="2580860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1651277" y="2855989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1653099" y="2947092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1653099" y="3012685"/>
              <a:ext cx="783483" cy="3644"/>
            </a:xfrm>
            <a:custGeom>
              <a:avLst/>
              <a:gdLst/>
              <a:ahLst/>
              <a:cxnLst/>
              <a:rect l="l" t="t" r="r" b="b"/>
              <a:pathLst>
                <a:path w="430" h="2" extrusionOk="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1653099" y="3072813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1651277" y="334976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1653099" y="3439045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1653099" y="350463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1653099" y="3566588"/>
              <a:ext cx="462801" cy="3644"/>
            </a:xfrm>
            <a:custGeom>
              <a:avLst/>
              <a:gdLst/>
              <a:ahLst/>
              <a:cxnLst/>
              <a:rect l="l" t="t" r="r" b="b"/>
              <a:pathLst>
                <a:path w="254" h="2" extrusionOk="0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1651277" y="3838073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1653099" y="3929175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1653099" y="3992947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1653099" y="405489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1177544" y="1870262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1177544" y="2356748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1177544" y="2843235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1177544" y="3329722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1177544" y="3812564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9" name="Google Shape;859;p23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860" name="Google Shape;860;p23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3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2" name="Google Shape;862;p23"/>
            <p:cNvSpPr/>
            <p:nvPr/>
          </p:nvSpPr>
          <p:spPr>
            <a:xfrm>
              <a:off x="3265614" y="4040320"/>
              <a:ext cx="455513" cy="455511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3409905" y="4177323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4" name="Google Shape;864;p23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865" name="Google Shape;865;p23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3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7" name="Google Shape;867;p23"/>
            <p:cNvSpPr/>
            <p:nvPr/>
          </p:nvSpPr>
          <p:spPr>
            <a:xfrm>
              <a:off x="927923" y="2178188"/>
              <a:ext cx="245977" cy="377163"/>
            </a:xfrm>
            <a:custGeom>
              <a:avLst/>
              <a:gdLst/>
              <a:ahLst/>
              <a:cxnLst/>
              <a:rect l="l" t="t" r="r" b="b"/>
              <a:pathLst>
                <a:path w="135" h="207" extrusionOk="0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29500" rIns="90000" bIns="29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940677" y="2280222"/>
              <a:ext cx="12754" cy="47373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957075" y="2220095"/>
              <a:ext cx="38263" cy="107501"/>
            </a:xfrm>
            <a:custGeom>
              <a:avLst/>
              <a:gdLst/>
              <a:ahLst/>
              <a:cxnLst/>
              <a:rect l="l" t="t" r="r" b="b"/>
              <a:pathLst>
                <a:path w="21" h="59" extrusionOk="0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997160" y="2231027"/>
              <a:ext cx="12754" cy="25509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1026313" y="2398656"/>
              <a:ext cx="371699" cy="553902"/>
            </a:xfrm>
            <a:custGeom>
              <a:avLst/>
              <a:gdLst/>
              <a:ahLst/>
              <a:cxnLst/>
              <a:rect l="l" t="t" r="r" b="b"/>
              <a:pathLst>
                <a:path w="204" h="304" extrusionOk="0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2013865" y="5100752"/>
              <a:ext cx="215002" cy="375341"/>
            </a:xfrm>
            <a:custGeom>
              <a:avLst/>
              <a:gdLst/>
              <a:ahLst/>
              <a:cxnLst/>
              <a:rect l="l" t="t" r="r" b="b"/>
              <a:pathLst>
                <a:path w="118" h="206" extrusionOk="0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2104968" y="5098930"/>
              <a:ext cx="21865" cy="360765"/>
            </a:xfrm>
            <a:custGeom>
              <a:avLst/>
              <a:gdLst/>
              <a:ahLst/>
              <a:cxnLst/>
              <a:rect l="l" t="t" r="r" b="b"/>
              <a:pathLst>
                <a:path w="12" h="198" extrusionOk="0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2028441" y="5445119"/>
              <a:ext cx="200426" cy="30975"/>
            </a:xfrm>
            <a:custGeom>
              <a:avLst/>
              <a:gdLst/>
              <a:ahLst/>
              <a:cxnLst/>
              <a:rect l="l" t="t" r="r" b="b"/>
              <a:pathLst>
                <a:path w="110" h="17" extrusionOk="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2026619" y="5297533"/>
              <a:ext cx="196782" cy="69238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2017509" y="5206430"/>
              <a:ext cx="202248" cy="43729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1326952" y="5126260"/>
              <a:ext cx="435471" cy="353477"/>
            </a:xfrm>
            <a:custGeom>
              <a:avLst/>
              <a:gdLst/>
              <a:ahLst/>
              <a:cxnLst/>
              <a:rect l="l" t="t" r="r" b="b"/>
              <a:pathLst>
                <a:path w="239" h="194" extrusionOk="0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1662209" y="5332152"/>
              <a:ext cx="36441" cy="34619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1323308" y="5441475"/>
              <a:ext cx="439115" cy="38263"/>
            </a:xfrm>
            <a:custGeom>
              <a:avLst/>
              <a:gdLst/>
              <a:ahLst/>
              <a:cxnLst/>
              <a:rect l="l" t="t" r="r" b="b"/>
              <a:pathLst>
                <a:path w="241" h="21" extrusionOk="0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1549242" y="5352194"/>
              <a:ext cx="40085" cy="27331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1503691" y="5372237"/>
              <a:ext cx="29153" cy="34619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1459961" y="5392279"/>
              <a:ext cx="20043" cy="3644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1552886" y="5293889"/>
              <a:ext cx="45551" cy="10932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1545598" y="5219185"/>
              <a:ext cx="65594" cy="36441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1518267" y="5188210"/>
              <a:ext cx="34619" cy="69238"/>
            </a:xfrm>
            <a:custGeom>
              <a:avLst/>
              <a:gdLst/>
              <a:ahLst/>
              <a:cxnLst/>
              <a:rect l="l" t="t" r="r" b="b"/>
              <a:pathLst>
                <a:path w="19" h="38" extrusionOk="0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1551064" y="5261092"/>
              <a:ext cx="211358" cy="49195"/>
            </a:xfrm>
            <a:custGeom>
              <a:avLst/>
              <a:gdLst/>
              <a:ahLst/>
              <a:cxnLst/>
              <a:rect l="l" t="t" r="r" b="b"/>
              <a:pathLst>
                <a:path w="116" h="27" extrusionOk="0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2401962" y="1483988"/>
              <a:ext cx="273308" cy="428181"/>
            </a:xfrm>
            <a:custGeom>
              <a:avLst/>
              <a:gdLst/>
              <a:ahLst/>
              <a:cxnLst/>
              <a:rect l="l" t="t" r="r" b="b"/>
              <a:pathLst>
                <a:path w="150" h="235" extrusionOk="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2536794" y="1582378"/>
              <a:ext cx="36441" cy="83814"/>
            </a:xfrm>
            <a:custGeom>
              <a:avLst/>
              <a:gdLst/>
              <a:ahLst/>
              <a:cxnLst/>
              <a:rect l="l" t="t" r="r" b="b"/>
              <a:pathLst>
                <a:path w="20" h="46" extrusionOk="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2567768" y="1609709"/>
              <a:ext cx="27331" cy="43729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1636700" y="1616997"/>
              <a:ext cx="362588" cy="623139"/>
            </a:xfrm>
            <a:custGeom>
              <a:avLst/>
              <a:gdLst/>
              <a:ahLst/>
              <a:cxnLst/>
              <a:rect l="l" t="t" r="r" b="b"/>
              <a:pathLst>
                <a:path w="199" h="342" extrusionOk="0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1602081" y="1815600"/>
              <a:ext cx="69238" cy="102035"/>
            </a:xfrm>
            <a:custGeom>
              <a:avLst/>
              <a:gdLst/>
              <a:ahLst/>
              <a:cxnLst/>
              <a:rect l="l" t="t" r="r" b="b"/>
              <a:pathLst>
                <a:path w="38" h="56" extrusionOk="0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1973780" y="1802846"/>
              <a:ext cx="69238" cy="103857"/>
            </a:xfrm>
            <a:custGeom>
              <a:avLst/>
              <a:gdLst/>
              <a:ahLst/>
              <a:cxnLst/>
              <a:rect l="l" t="t" r="r" b="b"/>
              <a:pathLst>
                <a:path w="38" h="57" extrusionOk="0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1645811" y="1607887"/>
              <a:ext cx="362588" cy="481020"/>
            </a:xfrm>
            <a:custGeom>
              <a:avLst/>
              <a:gdLst/>
              <a:ahLst/>
              <a:cxnLst/>
              <a:rect l="l" t="t" r="r" b="b"/>
              <a:pathLst>
                <a:path w="199" h="264" extrusionOk="0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1797041" y="2094374"/>
              <a:ext cx="74704" cy="12754"/>
            </a:xfrm>
            <a:custGeom>
              <a:avLst/>
              <a:gdLst/>
              <a:ahLst/>
              <a:cxnLst/>
              <a:rect l="l" t="t" r="r" b="b"/>
              <a:pathLst>
                <a:path w="41" h="7" extrusionOk="0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1627590" y="1514963"/>
              <a:ext cx="413606" cy="391740"/>
            </a:xfrm>
            <a:custGeom>
              <a:avLst/>
              <a:gdLst/>
              <a:ahLst/>
              <a:cxnLst/>
              <a:rect l="l" t="t" r="r" b="b"/>
              <a:pathLst>
                <a:path w="227" h="215" extrusionOk="0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32400" rIns="90000" bIns="32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1676786" y="1675303"/>
              <a:ext cx="284240" cy="72882"/>
            </a:xfrm>
            <a:custGeom>
              <a:avLst/>
              <a:gdLst/>
              <a:ahLst/>
              <a:cxnLst/>
              <a:rect l="l" t="t" r="r" b="b"/>
              <a:pathLst>
                <a:path w="156" h="40" extrusionOk="0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1798863" y="1575090"/>
              <a:ext cx="162163" cy="96568"/>
            </a:xfrm>
            <a:custGeom>
              <a:avLst/>
              <a:gdLst/>
              <a:ahLst/>
              <a:cxnLst/>
              <a:rect l="l" t="t" r="r" b="b"/>
              <a:pathLst>
                <a:path w="89" h="53" extrusionOk="0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1793397" y="1622463"/>
              <a:ext cx="30975" cy="51017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1691362" y="1562336"/>
              <a:ext cx="65594" cy="27331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1693184" y="1782804"/>
              <a:ext cx="32797" cy="91102"/>
            </a:xfrm>
            <a:custGeom>
              <a:avLst/>
              <a:gdLst/>
              <a:ahLst/>
              <a:cxnLst/>
              <a:rect l="l" t="t" r="r" b="b"/>
              <a:pathLst>
                <a:path w="18" h="50" extrusionOk="0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1729625" y="1826533"/>
              <a:ext cx="25509" cy="63772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1899076" y="1893948"/>
              <a:ext cx="40085" cy="109323"/>
            </a:xfrm>
            <a:custGeom>
              <a:avLst/>
              <a:gdLst/>
              <a:ahLst/>
              <a:cxnLst/>
              <a:rect l="l" t="t" r="r" b="b"/>
              <a:pathLst>
                <a:path w="22" h="60" extrusionOk="0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1950093" y="1846575"/>
              <a:ext cx="25509" cy="100212"/>
            </a:xfrm>
            <a:custGeom>
              <a:avLst/>
              <a:gdLst/>
              <a:ahLst/>
              <a:cxnLst/>
              <a:rect l="l" t="t" r="r" b="b"/>
              <a:pathLst>
                <a:path w="14" h="55" extrusionOk="0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1394368" y="3262306"/>
              <a:ext cx="854543" cy="2011538"/>
            </a:xfrm>
            <a:custGeom>
              <a:avLst/>
              <a:gdLst/>
              <a:ahLst/>
              <a:cxnLst/>
              <a:rect l="l" t="t" r="r" b="b"/>
              <a:pathLst>
                <a:path w="469" h="1104" extrusionOk="0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1784287" y="3697775"/>
              <a:ext cx="100213" cy="89280"/>
            </a:xfrm>
            <a:custGeom>
              <a:avLst/>
              <a:gdLst/>
              <a:ahLst/>
              <a:cxnLst/>
              <a:rect l="l" t="t" r="r" b="b"/>
              <a:pathLst>
                <a:path w="55" h="49" extrusionOk="0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1880855" y="3524681"/>
              <a:ext cx="9110" cy="160340"/>
            </a:xfrm>
            <a:custGeom>
              <a:avLst/>
              <a:gdLst/>
              <a:ahLst/>
              <a:cxnLst/>
              <a:rect l="l" t="t" r="r" b="b"/>
              <a:pathLst>
                <a:path w="5" h="88" extrusionOk="0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1964670" y="3442689"/>
              <a:ext cx="233223" cy="225934"/>
            </a:xfrm>
            <a:custGeom>
              <a:avLst/>
              <a:gdLst/>
              <a:ahLst/>
              <a:cxnLst/>
              <a:rect l="l" t="t" r="r" b="b"/>
              <a:pathLst>
                <a:path w="128" h="124" extrusionOk="0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1602081" y="3449977"/>
              <a:ext cx="218646" cy="251442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1946449" y="3706885"/>
              <a:ext cx="225935" cy="30975"/>
            </a:xfrm>
            <a:custGeom>
              <a:avLst/>
              <a:gdLst/>
              <a:ahLst/>
              <a:cxnLst/>
              <a:rect l="l" t="t" r="r" b="b"/>
              <a:pathLst>
                <a:path w="124" h="17" extrusionOk="0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1997466" y="4295407"/>
              <a:ext cx="169451" cy="151230"/>
            </a:xfrm>
            <a:custGeom>
              <a:avLst/>
              <a:gdLst/>
              <a:ahLst/>
              <a:cxnLst/>
              <a:rect l="l" t="t" r="r" b="b"/>
              <a:pathLst>
                <a:path w="93" h="83" extrusionOk="0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521911" y="4384687"/>
              <a:ext cx="156697" cy="100212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1541954" y="4359178"/>
              <a:ext cx="153052" cy="23687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2021153" y="1855685"/>
              <a:ext cx="734287" cy="712420"/>
            </a:xfrm>
            <a:custGeom>
              <a:avLst/>
              <a:gdLst/>
              <a:ahLst/>
              <a:cxnLst/>
              <a:rect l="l" t="t" r="r" b="b"/>
              <a:pathLst>
                <a:path w="403" h="391" extrusionOk="0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1162967" y="2263824"/>
              <a:ext cx="368055" cy="714242"/>
            </a:xfrm>
            <a:custGeom>
              <a:avLst/>
              <a:gdLst/>
              <a:ahLst/>
              <a:cxnLst/>
              <a:rect l="l" t="t" r="r" b="b"/>
              <a:pathLst>
                <a:path w="202" h="392" extrusionOk="0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487292" y="2156323"/>
              <a:ext cx="767084" cy="1202550"/>
            </a:xfrm>
            <a:custGeom>
              <a:avLst/>
              <a:gdLst/>
              <a:ahLst/>
              <a:cxnLst/>
              <a:rect l="l" t="t" r="r" b="b"/>
              <a:pathLst>
                <a:path w="421" h="660" extrusionOk="0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1487292" y="2453317"/>
              <a:ext cx="81992" cy="708776"/>
            </a:xfrm>
            <a:custGeom>
              <a:avLst/>
              <a:gdLst/>
              <a:ahLst/>
              <a:cxnLst/>
              <a:rect l="l" t="t" r="r" b="b"/>
              <a:pathLst>
                <a:path w="45" h="389" extrusionOk="0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2185138" y="2345816"/>
              <a:ext cx="58306" cy="624961"/>
            </a:xfrm>
            <a:custGeom>
              <a:avLst/>
              <a:gdLst/>
              <a:ahLst/>
              <a:cxnLst/>
              <a:rect l="l" t="t" r="r" b="b"/>
              <a:pathLst>
                <a:path w="32" h="343" extrusionOk="0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698650" y="3052771"/>
              <a:ext cx="419072" cy="142120"/>
            </a:xfrm>
            <a:custGeom>
              <a:avLst/>
              <a:gdLst/>
              <a:ahLst/>
              <a:cxnLst/>
              <a:rect l="l" t="t" r="r" b="b"/>
              <a:pathLst>
                <a:path w="230" h="78" extrusionOk="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163273" y="2178188"/>
              <a:ext cx="67416" cy="94746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483648" y="2163611"/>
              <a:ext cx="654117" cy="160340"/>
            </a:xfrm>
            <a:custGeom>
              <a:avLst/>
              <a:gdLst/>
              <a:ahLst/>
              <a:cxnLst/>
              <a:rect l="l" t="t" r="r" b="b"/>
              <a:pathLst>
                <a:path w="359" h="88" extrusionOk="0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498225" y="2313019"/>
              <a:ext cx="721533" cy="118433"/>
            </a:xfrm>
            <a:custGeom>
              <a:avLst/>
              <a:gdLst/>
              <a:ahLst/>
              <a:cxnLst/>
              <a:rect l="l" t="t" r="r" b="b"/>
              <a:pathLst>
                <a:path w="396" h="65" extrusionOk="0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1510979" y="2517089"/>
              <a:ext cx="710600" cy="74704"/>
            </a:xfrm>
            <a:custGeom>
              <a:avLst/>
              <a:gdLst/>
              <a:ahLst/>
              <a:cxnLst/>
              <a:rect l="l" t="t" r="r" b="b"/>
              <a:pathLst>
                <a:path w="390" h="41" extrusionOk="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1534666" y="2748489"/>
              <a:ext cx="659583" cy="36441"/>
            </a:xfrm>
            <a:custGeom>
              <a:avLst/>
              <a:gdLst/>
              <a:ahLst/>
              <a:cxnLst/>
              <a:rect l="l" t="t" r="r" b="b"/>
              <a:pathLst>
                <a:path w="362" h="20" extrusionOk="0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554708" y="2927049"/>
              <a:ext cx="617676" cy="56483"/>
            </a:xfrm>
            <a:custGeom>
              <a:avLst/>
              <a:gdLst/>
              <a:ahLst/>
              <a:cxnLst/>
              <a:rect l="l" t="t" r="r" b="b"/>
              <a:pathLst>
                <a:path w="339" h="31" extrusionOk="0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571107" y="2992643"/>
              <a:ext cx="624964" cy="127543"/>
            </a:xfrm>
            <a:custGeom>
              <a:avLst/>
              <a:gdLst/>
              <a:ahLst/>
              <a:cxnLst/>
              <a:rect l="l" t="t" r="r" b="b"/>
              <a:pathLst>
                <a:path w="343" h="70" extrusionOk="0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551064" y="3187602"/>
              <a:ext cx="683270" cy="85636"/>
            </a:xfrm>
            <a:custGeom>
              <a:avLst/>
              <a:gdLst/>
              <a:ahLst/>
              <a:cxnLst/>
              <a:rect l="l" t="t" r="r" b="b"/>
              <a:pathLst>
                <a:path w="375" h="47" extrusionOk="0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338190" y="2176366"/>
              <a:ext cx="27331" cy="291527"/>
            </a:xfrm>
            <a:custGeom>
              <a:avLst/>
              <a:gdLst/>
              <a:ahLst/>
              <a:cxnLst/>
              <a:rect l="l" t="t" r="r" b="b"/>
              <a:pathLst>
                <a:path w="15" h="160" extrusionOk="0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460267" y="2172722"/>
              <a:ext cx="60128" cy="253264"/>
            </a:xfrm>
            <a:custGeom>
              <a:avLst/>
              <a:gdLst/>
              <a:ahLst/>
              <a:cxnLst/>
              <a:rect l="l" t="t" r="r" b="b"/>
              <a:pathLst>
                <a:path w="33" h="139" extrusionOk="0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5025" rIns="90000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498531" y="2161789"/>
              <a:ext cx="255087" cy="182204"/>
            </a:xfrm>
            <a:custGeom>
              <a:avLst/>
              <a:gdLst/>
              <a:ahLst/>
              <a:cxnLst/>
              <a:rect l="l" t="t" r="r" b="b"/>
              <a:pathLst>
                <a:path w="140" h="100" extrusionOk="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509463" y="2006915"/>
              <a:ext cx="191316" cy="5466"/>
            </a:xfrm>
            <a:custGeom>
              <a:avLst/>
              <a:gdLst/>
              <a:ahLst/>
              <a:cxnLst/>
              <a:rect l="l" t="t" r="r" b="b"/>
              <a:pathLst>
                <a:path w="105" h="3" extrusionOk="0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365215" y="2477004"/>
              <a:ext cx="131188" cy="96568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414410" y="2382257"/>
              <a:ext cx="69238" cy="51017"/>
            </a:xfrm>
            <a:custGeom>
              <a:avLst/>
              <a:gdLst/>
              <a:ahLst/>
              <a:cxnLst/>
              <a:rect l="l" t="t" r="r" b="b"/>
              <a:pathLst>
                <a:path w="38" h="28" extrusionOk="0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301443" y="2595437"/>
              <a:ext cx="196782" cy="189493"/>
            </a:xfrm>
            <a:custGeom>
              <a:avLst/>
              <a:gdLst/>
              <a:ahLst/>
              <a:cxnLst/>
              <a:rect l="l" t="t" r="r" b="b"/>
              <a:pathLst>
                <a:path w="108" h="104" extrusionOk="0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168433" y="2595437"/>
              <a:ext cx="133010" cy="311570"/>
            </a:xfrm>
            <a:custGeom>
              <a:avLst/>
              <a:gdLst/>
              <a:ahLst/>
              <a:cxnLst/>
              <a:rect l="l" t="t" r="r" b="b"/>
              <a:pathLst>
                <a:path w="73" h="171" extrusionOk="0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550" rIns="90000" bIns="16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195764" y="2772175"/>
              <a:ext cx="182205" cy="182205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110128" y="2551707"/>
              <a:ext cx="149408" cy="187671"/>
            </a:xfrm>
            <a:custGeom>
              <a:avLst/>
              <a:gdLst/>
              <a:ahLst/>
              <a:cxnLst/>
              <a:rect l="l" t="t" r="r" b="b"/>
              <a:pathLst>
                <a:path w="82" h="103" extrusionOk="0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053644" y="2464249"/>
              <a:ext cx="140298" cy="109323"/>
            </a:xfrm>
            <a:custGeom>
              <a:avLst/>
              <a:gdLst/>
              <a:ahLst/>
              <a:cxnLst/>
              <a:rect l="l" t="t" r="r" b="b"/>
              <a:pathLst>
                <a:path w="77" h="60" extrusionOk="0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2369165" y="370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系統功能</a:t>
            </a:r>
            <a:endParaRPr/>
          </a:p>
        </p:txBody>
      </p:sp>
      <p:sp>
        <p:nvSpPr>
          <p:cNvPr id="944" name="Google Shape;944;p24"/>
          <p:cNvSpPr txBox="1"/>
          <p:nvPr/>
        </p:nvSpPr>
        <p:spPr>
          <a:xfrm>
            <a:off x="854225" y="1186850"/>
            <a:ext cx="73365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登入/ 註冊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創建群組/ 加入群組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記帳/ 查帳/ 刪除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項目：品項、金額</a:t>
            </a:r>
            <a:r>
              <a:rPr lang="en" sz="1600"/>
              <a:t>、支付者、分帳者、日期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紀錄群組總帳務/ 個人帳務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個人帳務會顯示最少次數的轉帳結果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5"/>
          <p:cNvSpPr/>
          <p:nvPr/>
        </p:nvSpPr>
        <p:spPr>
          <a:xfrm>
            <a:off x="8767878" y="463387"/>
            <a:ext cx="131041" cy="144443"/>
          </a:xfrm>
          <a:custGeom>
            <a:avLst/>
            <a:gdLst/>
            <a:ahLst/>
            <a:cxnLst/>
            <a:rect l="l" t="t" r="r" b="b"/>
            <a:pathLst>
              <a:path w="88" h="97" extrusionOk="0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951" name="Google Shape;9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4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系統</a:t>
            </a:r>
            <a:r>
              <a:rPr lang="zh-TW" altLang="en-US" dirty="0"/>
              <a:t>架構圖</a:t>
            </a:r>
            <a:endParaRPr dirty="0"/>
          </a:p>
        </p:txBody>
      </p:sp>
      <p:pic>
        <p:nvPicPr>
          <p:cNvPr id="4" name="image5.jpg">
            <a:extLst>
              <a:ext uri="{FF2B5EF4-FFF2-40B4-BE49-F238E27FC236}">
                <a16:creationId xmlns:a16="http://schemas.microsoft.com/office/drawing/2014/main" id="{C29AD165-A6EE-422E-AF41-D78540A2755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06562" y="1017725"/>
            <a:ext cx="5730875" cy="3860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3134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6"/>
          <p:cNvSpPr/>
          <p:nvPr/>
        </p:nvSpPr>
        <p:spPr>
          <a:xfrm>
            <a:off x="8767878" y="463387"/>
            <a:ext cx="131041" cy="144443"/>
          </a:xfrm>
          <a:custGeom>
            <a:avLst/>
            <a:gdLst/>
            <a:ahLst/>
            <a:cxnLst/>
            <a:rect l="l" t="t" r="r" b="b"/>
            <a:pathLst>
              <a:path w="88" h="97" extrusionOk="0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26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Day 1</a:t>
            </a:r>
            <a:endParaRPr dirty="0"/>
          </a:p>
        </p:txBody>
      </p:sp>
      <p:sp>
        <p:nvSpPr>
          <p:cNvPr id="944" name="Google Shape;944;p24"/>
          <p:cNvSpPr txBox="1"/>
          <p:nvPr/>
        </p:nvSpPr>
        <p:spPr>
          <a:xfrm>
            <a:off x="854225" y="1186850"/>
            <a:ext cx="73365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Alice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付了機票錢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一人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5000)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lnSpc>
                <a:spcPct val="150000"/>
              </a:lnSpc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Paul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付了飯店的錢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一人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2500)</a:t>
            </a:r>
            <a:endParaRPr lang="zh-TW" alt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Paul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付了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Alice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跟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Cate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的午餐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一人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200)</a:t>
            </a:r>
          </a:p>
          <a:p>
            <a:pPr marL="457200" indent="-330200">
              <a:lnSpc>
                <a:spcPct val="150000"/>
              </a:lnSpc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Deft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幫忙買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metro pass(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一人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500)</a:t>
            </a:r>
          </a:p>
          <a:p>
            <a:pPr marL="457200" indent="-330200">
              <a:lnSpc>
                <a:spcPct val="150000"/>
              </a:lnSpc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Deft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跟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Bob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付了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Alice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跟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Cate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的晚餐前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一人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600)</a:t>
            </a:r>
            <a:endParaRPr lang="zh-TW" alt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549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Day 2</a:t>
            </a:r>
            <a:endParaRPr dirty="0"/>
          </a:p>
        </p:txBody>
      </p:sp>
      <p:sp>
        <p:nvSpPr>
          <p:cNvPr id="944" name="Google Shape;944;p24"/>
          <p:cNvSpPr txBox="1"/>
          <p:nvPr/>
        </p:nvSpPr>
        <p:spPr>
          <a:xfrm>
            <a:off x="854225" y="1186850"/>
            <a:ext cx="73365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50000"/>
              </a:lnSpc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Cate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幫忙買門票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一人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2200)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>
              <a:lnSpc>
                <a:spcPct val="150000"/>
              </a:lnSpc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Deft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發現昨天的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metro pass</a:t>
            </a:r>
            <a:r>
              <a:rPr lang="zh-TW" alt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其實只要</a:t>
            </a:r>
            <a:r>
              <a:rPr lang="en-US" altLang="zh-TW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lang="zh-TW" alt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6694434"/>
      </p:ext>
    </p:extLst>
  </p:cSld>
  <p:clrMapOvr>
    <a:masterClrMapping/>
  </p:clrMapOvr>
</p:sld>
</file>

<file path=ppt/theme/theme1.xml><?xml version="1.0" encoding="utf-8"?>
<a:theme xmlns:a="http://schemas.openxmlformats.org/drawingml/2006/main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117</Words>
  <Application>Microsoft Office PowerPoint</Application>
  <PresentationFormat>如螢幕大小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Nunito Light</vt:lpstr>
      <vt:lpstr>Roboto Medium</vt:lpstr>
      <vt:lpstr>Arial</vt:lpstr>
      <vt:lpstr>Roboto</vt:lpstr>
      <vt:lpstr>Team Collaboration App Pitck Deck by Slidesgo</vt:lpstr>
      <vt:lpstr>Monify</vt:lpstr>
      <vt:lpstr>系統功能</vt:lpstr>
      <vt:lpstr>Relational Schema</vt:lpstr>
      <vt:lpstr>系統架構圖</vt:lpstr>
      <vt:lpstr>DEMO</vt:lpstr>
      <vt:lpstr>Day 1</vt:lpstr>
      <vt:lpstr>Day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Monify</dc:title>
  <cp:lastModifiedBy>陳歸中</cp:lastModifiedBy>
  <cp:revision>4</cp:revision>
  <dcterms:modified xsi:type="dcterms:W3CDTF">2024-06-25T04:28:55Z</dcterms:modified>
</cp:coreProperties>
</file>