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65" r:id="rId4"/>
    <p:sldId id="268" r:id="rId5"/>
    <p:sldId id="269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87"/>
  </p:normalViewPr>
  <p:slideViewPr>
    <p:cSldViewPr snapToGrid="0">
      <p:cViewPr varScale="1">
        <p:scale>
          <a:sx n="71" d="100"/>
          <a:sy n="71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A96BD-63F3-C943-ADE1-A8AE2F03E76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A2ED-1896-7D45-8FAB-6B103BBAE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B2D50F-64DF-4EC2-923F-C2E9FC67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AE4A4F-FADC-4076-B6FA-A8794F68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8306B6-94C5-4755-9647-F354DE7E3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AEEF3D-D5F4-43AE-9245-8B2AB0854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04DB52-0463-4BCE-9E38-34DBE9FA4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raphic 33">
              <a:extLst>
                <a:ext uri="{FF2B5EF4-FFF2-40B4-BE49-F238E27FC236}">
                  <a16:creationId xmlns:a16="http://schemas.microsoft.com/office/drawing/2014/main" id="{D8B69574-EC55-42B6-91F1-AC7778D0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Graphic 33">
              <a:extLst>
                <a:ext uri="{FF2B5EF4-FFF2-40B4-BE49-F238E27FC236}">
                  <a16:creationId xmlns:a16="http://schemas.microsoft.com/office/drawing/2014/main" id="{C83723D5-92A6-4BB3-B943-C32B13557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78C656-8772-856D-A86C-731E2D50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456" y="858157"/>
            <a:ext cx="8128676" cy="25385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Statistical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5EFF-5746-BCB5-A2F3-97F8FCFF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182" y="3673978"/>
            <a:ext cx="8128676" cy="17335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2 presentation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Jinjin Wu</a:t>
            </a:r>
          </a:p>
        </p:txBody>
      </p:sp>
    </p:spTree>
    <p:extLst>
      <p:ext uri="{BB962C8B-B14F-4D97-AF65-F5344CB8AC3E}">
        <p14:creationId xmlns:p14="http://schemas.microsoft.com/office/powerpoint/2010/main" val="11213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5C68-1856-803C-421C-6784278B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5" name="Content Placeholder 4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744F0CC-9AC2-43B0-9F2F-744CABB0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207" y="1303841"/>
            <a:ext cx="7786839" cy="4250317"/>
          </a:xfrm>
        </p:spPr>
      </p:pic>
    </p:spTree>
    <p:extLst>
      <p:ext uri="{BB962C8B-B14F-4D97-AF65-F5344CB8AC3E}">
        <p14:creationId xmlns:p14="http://schemas.microsoft.com/office/powerpoint/2010/main" val="145425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884-E0A0-2274-AB27-0291D60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C9E72C6-6F44-E677-7E11-80B64CC7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02" y="1264598"/>
            <a:ext cx="8769457" cy="4740573"/>
          </a:xfrm>
        </p:spPr>
      </p:pic>
    </p:spTree>
    <p:extLst>
      <p:ext uri="{BB962C8B-B14F-4D97-AF65-F5344CB8AC3E}">
        <p14:creationId xmlns:p14="http://schemas.microsoft.com/office/powerpoint/2010/main" val="6044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AA52-2A8B-7EED-9EB7-A270B307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1294-C4B5-AAAD-B133-021D9DAB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EF55417B-53B8-7E81-B916-48C22A26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3" y="1640509"/>
            <a:ext cx="7123954" cy="38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977-6C9D-2091-16CA-5927683A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function and text&#10;&#10;Description automatically generated with medium confidence">
            <a:extLst>
              <a:ext uri="{FF2B5EF4-FFF2-40B4-BE49-F238E27FC236}">
                <a16:creationId xmlns:a16="http://schemas.microsoft.com/office/drawing/2014/main" id="{F99F8590-A2B2-24B2-E05C-BFF04192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4" y="1407722"/>
            <a:ext cx="8675253" cy="4406918"/>
          </a:xfrm>
        </p:spPr>
      </p:pic>
    </p:spTree>
    <p:extLst>
      <p:ext uri="{BB962C8B-B14F-4D97-AF65-F5344CB8AC3E}">
        <p14:creationId xmlns:p14="http://schemas.microsoft.com/office/powerpoint/2010/main" val="21630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884-E0A0-2274-AB27-0291D60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7B4BAB-AC23-82FE-472D-0039EA705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18" y="1144239"/>
            <a:ext cx="7346617" cy="49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7DF1-EC43-30A3-6476-3582D4A8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F59836-549B-1971-5573-E12A61EC80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17" y="1273424"/>
            <a:ext cx="7242766" cy="48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763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18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Söhne</vt:lpstr>
      <vt:lpstr>Annai MN</vt:lpstr>
      <vt:lpstr>Arial</vt:lpstr>
      <vt:lpstr>Avenir Next LT Pro</vt:lpstr>
      <vt:lpstr>Calibri</vt:lpstr>
      <vt:lpstr>Footlight MT Light</vt:lpstr>
      <vt:lpstr>Times New Roman</vt:lpstr>
      <vt:lpstr>ArchVTI</vt:lpstr>
      <vt:lpstr>          Statistical Deep Learning</vt:lpstr>
      <vt:lpstr>Q1</vt:lpstr>
      <vt:lpstr>Q2</vt:lpstr>
      <vt:lpstr>PowerPoint Presentation</vt:lpstr>
      <vt:lpstr>PowerPoint Presentation</vt:lpstr>
      <vt:lpstr>Q3</vt:lpstr>
      <vt:lpstr>Q3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Jinjin</dc:creator>
  <cp:lastModifiedBy>Wu, Jinjin</cp:lastModifiedBy>
  <cp:revision>2</cp:revision>
  <dcterms:created xsi:type="dcterms:W3CDTF">2023-10-22T20:32:32Z</dcterms:created>
  <dcterms:modified xsi:type="dcterms:W3CDTF">2023-10-23T04:59:46Z</dcterms:modified>
</cp:coreProperties>
</file>