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32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 dirty="0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4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7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9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5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5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10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92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2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6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5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5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9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4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8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1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  <p:sldLayoutId id="2147484341" r:id="rId14"/>
    <p:sldLayoutId id="2147484342" r:id="rId15"/>
    <p:sldLayoutId id="2147484343" r:id="rId16"/>
    <p:sldLayoutId id="214748434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 dirty="0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>
              <a:rPr dirty="0"/>
            </a:br>
            <a:endParaRPr lang="en-IN" sz="3200" b="0" strike="noStrike" spc="-1" dirty="0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STUDENT NAME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  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	</a:t>
            </a:r>
            <a:r>
              <a:rPr lang="en-IN" sz="2400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JASMINE M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REGISTER NO	      </a:t>
            </a:r>
            <a:r>
              <a:rPr lang="en-IN" sz="24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</a:t>
            </a:r>
            <a:r>
              <a:rPr lang="en-IN" sz="2400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 </a:t>
            </a:r>
            <a:r>
              <a:rPr lang="en-IN" sz="24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 3122098904 (asunm13633122098904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)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		: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COLLEGE			</a:t>
            </a:r>
            <a:r>
              <a:rPr lang="en-IN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:   	VALLIAMMAL COLLEGE FOR 									WOMEN</a:t>
            </a:r>
            <a:endParaRPr lang="en-IN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977000" y="4099717"/>
            <a:ext cx="417564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               </a:t>
            </a:r>
            <a:r>
              <a:rPr lang="en-IN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BANK MANAGEMENT</a:t>
            </a:r>
            <a:endParaRPr lang="en-IN" sz="18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2590800" y="294840"/>
            <a:ext cx="3250680" cy="752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 dirty="0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 dirty="0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  <a:ea typeface="DejaVu Sans"/>
              </a:rPr>
              <a:t>LING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2042160" y="1412677"/>
            <a:ext cx="1109724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DATA COLLECTION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*Identification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*Gathering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*Preparation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1950720" y="3240000"/>
            <a:ext cx="4297680" cy="20606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DATA CLEANING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*Standardization dilation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  *Correction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  *Validatio</a:t>
            </a:r>
            <a:r>
              <a:rPr lang="en-IN" sz="1800" b="0" strike="noStrike" spc="-1" dirty="0">
                <a:latin typeface="Bodoni MT"/>
              </a:rPr>
              <a:t>n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1742400" y="5016065"/>
            <a:ext cx="902720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SUMMARY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</a:t>
            </a: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Data analysis involves examining, transforming, and modelling data to 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FF0000"/>
                </a:solidFill>
                <a:latin typeface="Bodoni MT"/>
              </a:rPr>
              <a:t> Extract insights , identify patterns, and support decisions-making</a:t>
            </a:r>
            <a:r>
              <a:rPr lang="en-IN" sz="1800" b="0" strike="noStrike" spc="-1" dirty="0">
                <a:latin typeface="Bodoni MT"/>
              </a:rPr>
              <a:t>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1666800" y="385560"/>
            <a:ext cx="3382720" cy="8444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54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8A84F8-721A-56C2-A4FC-EE3DCF913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0" y="1230007"/>
            <a:ext cx="7162800" cy="5080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2045600" y="35508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34764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latin typeface="Bodoni MT"/>
              </a:rPr>
              <a:t>* 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IN CONCLUSION, the employee data analysis conducted using Excel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Provided valuable insights into workforce trends enabling more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Informed decision-making.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     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       The use of Excel allowed efficient data organization, visualization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and reporting,   ultimately helping to enhance HR strategies, improve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and employee satisfaction and optimize overall organizational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performance.        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13324115" y="391886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16098603" y="490654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3129497" y="955890"/>
            <a:ext cx="6680503" cy="847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5400" b="1" strike="noStrike" spc="1" dirty="0">
                <a:latin typeface="Trebuchet MS"/>
              </a:rPr>
              <a:t>PROJECT</a:t>
            </a:r>
            <a:r>
              <a:rPr lang="en-IN" sz="5400" b="1" strike="noStrike" spc="-86" dirty="0">
                <a:latin typeface="Trebuchet MS"/>
              </a:rPr>
              <a:t> </a:t>
            </a:r>
            <a:r>
              <a:rPr lang="en-IN" sz="5400" b="1" strike="noStrike" spc="21" dirty="0">
                <a:latin typeface="Trebuchet MS"/>
              </a:rPr>
              <a:t>TITLE</a:t>
            </a:r>
            <a:endParaRPr lang="en-IN" sz="5400" b="0" strike="noStrike" spc="-1" dirty="0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2047837" y="2390246"/>
            <a:ext cx="859248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B050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 dirty="0">
              <a:solidFill>
                <a:srgbClr val="00B05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 dirty="0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 dirty="0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 dirty="0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 dirty="0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 dirty="0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 dirty="0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 dirty="0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 dirty="0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 dirty="0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 dirty="0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 dirty="0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 dirty="0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1780200" y="445320"/>
            <a:ext cx="3523320" cy="7521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pc="2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800" b="1" strike="noStrike" spc="21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 dirty="0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3983120" y="1701757"/>
            <a:ext cx="5028480" cy="42458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8255800" y="2819762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1656000" y="566440"/>
            <a:ext cx="6075760" cy="7553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800" b="1" strike="noStrike" spc="49" dirty="0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15" dirty="0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8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7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800" b="1" strike="noStrike" spc="-37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9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800" b="1" strike="noStrike" spc="-12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800" b="1" strike="noStrike" spc="7" dirty="0">
                <a:solidFill>
                  <a:srgbClr val="000000"/>
                </a:solidFill>
                <a:latin typeface="Trebuchet MS"/>
              </a:rPr>
              <a:t>NT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37226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.  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Utilize Excel to efficiently analyse employee data by leveraging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Function such as PIVOT TABLES, and conditional formatting.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.   The enables the identification of key trends, such as current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Employees rates, performance levels.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    </a:t>
            </a:r>
            <a:r>
              <a:rPr lang="en-IN" sz="2000" b="0" strike="noStrike" spc="-1" dirty="0" err="1">
                <a:solidFill>
                  <a:srgbClr val="FF0000"/>
                </a:solidFill>
                <a:latin typeface="Bodoni MT"/>
              </a:rPr>
              <a:t>Descion</a:t>
            </a: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-making processes by visualization this data through Pie chart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   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2377440" y="240148"/>
            <a:ext cx="3919840" cy="14940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800" b="1" strike="noStrike" spc="1" dirty="0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800" b="1" strike="noStrike" spc="-21" dirty="0">
                <a:solidFill>
                  <a:srgbClr val="000000"/>
                </a:solidFill>
                <a:latin typeface="Trebuchet MS"/>
              </a:rPr>
              <a:t>OVERVIEW  </a:t>
            </a:r>
            <a:endParaRPr lang="en-IN" sz="4800" b="0" strike="noStrike" spc="-1" dirty="0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 dirty="0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928520" y="2188015"/>
            <a:ext cx="763164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This project focuses on analysing employee data to identify trends and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And insights that can drive better decision.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Excel will be used to clean, organize, and visualize kry metrics such as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Employee demographics, performance, and rention rates.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The analysis will highlights areas of improvement in workforce management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Helping to optimize resource allocation.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Outcomes will include detailed reports and dashboard for management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Review.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0" strike="noStrike" spc="-1" dirty="0">
                <a:solidFill>
                  <a:srgbClr val="FF0000"/>
                </a:solidFill>
                <a:latin typeface="Bodoni MT"/>
              </a:rPr>
              <a:t>The finding aim to support strategic planning. </a:t>
            </a:r>
            <a:endParaRPr lang="en-IN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2253960" y="736950"/>
            <a:ext cx="5013720" cy="509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 dirty="0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 dirty="0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 dirty="0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 dirty="0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629069" y="1985200"/>
            <a:ext cx="6911640" cy="13219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The end users of the employee data employee data analysis are HR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0000"/>
                </a:solidFill>
                <a:latin typeface="Bodoni MT"/>
              </a:rPr>
              <a:t>Managers team leads and senior management. </a:t>
            </a: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988505" y="3432242"/>
            <a:ext cx="6192767" cy="313791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8999640" y="1639844"/>
            <a:ext cx="2694520" cy="3795756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605280" y="497520"/>
            <a:ext cx="9641840" cy="5674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 dirty="0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 dirty="0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 dirty="0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 dirty="0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 dirty="0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 dirty="0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 dirty="0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 dirty="0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 dirty="0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Conditional formatting – highlights missing cells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Filter – helps to remove the empty cells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Formulas – helps to identify the performance of employees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Pivot table – helps summarize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Pie chart – shows the data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1710320" y="39572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 dirty="0">
                <a:latin typeface="Trebuchet MS"/>
              </a:rPr>
              <a:t>D</a:t>
            </a:r>
            <a:r>
              <a:rPr lang="en-IN" sz="4800" b="1" strike="noStrike" spc="-1" dirty="0">
                <a:solidFill>
                  <a:srgbClr val="000000"/>
                </a:solidFill>
                <a:latin typeface="Trebuchet MS"/>
              </a:rPr>
              <a:t>ataset Description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37841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1. Employee ID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2. First name 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3. Last name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4. Business unit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5. Employee classification type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6. Employee type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7. Gender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8. Performance score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9. Current employee rate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FF0000"/>
                </a:solidFill>
                <a:latin typeface="Bodoni MT"/>
              </a:rPr>
              <a:t>10. Performance level</a:t>
            </a:r>
            <a:endParaRPr lang="en-IN" sz="24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 dirty="0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 dirty="0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 dirty="0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 dirty="0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 dirty="0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 dirty="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 dirty="0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 dirty="0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 dirty="0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 dirty="0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 dirty="0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 dirty="0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 dirty="0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1856100" y="646920"/>
            <a:ext cx="8479800" cy="6938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400" b="1" strike="noStrike" spc="9" dirty="0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400" b="1" strike="noStrike" spc="15" dirty="0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400" b="1" strike="noStrike" spc="7" dirty="0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400" b="1" strike="noStrike" spc="80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7" dirty="0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400" b="1" strike="noStrike" spc="-7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9" dirty="0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400" b="1" strike="noStrike" spc="-12" dirty="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400" b="1" strike="noStrike" spc="15" dirty="0">
                <a:solidFill>
                  <a:srgbClr val="000000"/>
                </a:solidFill>
                <a:latin typeface="Trebuchet MS"/>
              </a:rPr>
              <a:t>SOLUTION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 dirty="0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798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20220-4F65-C533-5325-23FB84E78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340" y="1727331"/>
            <a:ext cx="6594420" cy="38634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309</TotalTime>
  <Words>458</Words>
  <Application>Microsoft Office PowerPoint</Application>
  <PresentationFormat>Widescreen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Bodoni MT</vt:lpstr>
      <vt:lpstr>Calibri</vt:lpstr>
      <vt:lpstr>Corbel</vt:lpstr>
      <vt:lpstr>Times New Roman</vt:lpstr>
      <vt:lpstr>Trebuchet MS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ADMIN</cp:lastModifiedBy>
  <cp:revision>39</cp:revision>
  <dcterms:created xsi:type="dcterms:W3CDTF">2024-03-29T15:07:22Z</dcterms:created>
  <dcterms:modified xsi:type="dcterms:W3CDTF">2024-09-22T14:47:28Z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