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7" r:id="rId3"/>
    <p:sldId id="281" r:id="rId4"/>
    <p:sldId id="282" r:id="rId5"/>
    <p:sldId id="280" r:id="rId6"/>
    <p:sldId id="285" r:id="rId7"/>
    <p:sldId id="287" r:id="rId8"/>
    <p:sldId id="289" r:id="rId9"/>
    <p:sldId id="288" r:id="rId10"/>
    <p:sldId id="286" r:id="rId11"/>
    <p:sldId id="283" r:id="rId12"/>
    <p:sldId id="28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5" autoAdjust="0"/>
    <p:restoredTop sz="64832" autoAdjust="0"/>
  </p:normalViewPr>
  <p:slideViewPr>
    <p:cSldViewPr snapToGrid="0">
      <p:cViewPr varScale="1">
        <p:scale>
          <a:sx n="43" d="100"/>
          <a:sy n="43" d="100"/>
        </p:scale>
        <p:origin x="13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3C1AC-BB21-47BA-9149-4C54112CDB12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AEA0F-A338-4E05-9F10-39A11D51D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7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第二个判定条件是所有的属性都用光时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AEA0F-A338-4E05-9F10-39A11D51DF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其实</a:t>
            </a:r>
            <a:r>
              <a:rPr lang="en-US" altLang="zh-CN" dirty="0"/>
              <a:t>python</a:t>
            </a:r>
            <a:r>
              <a:rPr lang="zh-CN" altLang="en-US" dirty="0"/>
              <a:t>有相应的库和函数来画图，只是因为决策树是自己实现的，数据结构不同，不方便使用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AEA0F-A338-4E05-9F10-39A11D51DF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7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B6BCB-E204-4E1A-AA2E-827539933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FF0D69-85C0-49B3-8B3E-F21E32E72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3FBFC-EF40-4BEB-A539-6854AC78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EE3-C791-45D1-B009-C412849996DA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2BA97-8E62-4E1B-819F-4CA3B849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59FCC-6E0F-4CF3-BBC7-B1050ABA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642-67FA-460D-95F9-A2F528B38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9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EF0D9-5CF9-4C45-BFF4-E6F51910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17F2EE-1F32-4EF8-8ADF-4E53E1B02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648DC-9A54-4E4A-A42F-9343BAF3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EE3-C791-45D1-B009-C412849996DA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D773A-E0B6-4825-A1DC-961B5337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EA695-641A-40E3-B16F-62CAE78A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642-67FA-460D-95F9-A2F528B38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691ABE-0066-4911-8009-B14AF3A16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1FCE9C-AAAF-445F-81EA-E24875299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CA6E2F-48A0-4A75-8186-C9ED28A4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EE3-C791-45D1-B009-C412849996DA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2DB9C-9B8B-4175-B329-1536FF5B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58945-3FD1-433F-9D76-C6DA82C3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642-67FA-460D-95F9-A2F528B38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100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41627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694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168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41627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94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42864"/>
            <a:ext cx="105156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3" y="1158537"/>
            <a:ext cx="11489267" cy="4930775"/>
          </a:xfrm>
        </p:spPr>
        <p:txBody>
          <a:bodyPr tIns="46800"/>
          <a:lstStyle>
            <a:lvl1pPr marL="228600" indent="-360000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dirty="0" smtClean="0"/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800"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286000" indent="0">
              <a:buClr>
                <a:schemeClr val="tx2"/>
              </a:buClr>
              <a:buFont typeface="Arial" panose="020B0604020202020204" pitchFamily="34" charset="0"/>
              <a:buNone/>
              <a:defRPr/>
            </a:lvl6pPr>
            <a:lvl7pPr marL="2743200" indent="0">
              <a:buNone/>
              <a:defRPr/>
            </a:lvl7pPr>
            <a:lvl8pPr marL="3200400" indent="0">
              <a:buNone/>
              <a:defRPr/>
            </a:lvl8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3346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34" y="50800"/>
            <a:ext cx="9592733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347133" y="1149013"/>
            <a:ext cx="1150620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47133" y="1720513"/>
            <a:ext cx="1150620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884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171237"/>
            <a:ext cx="528320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71237"/>
            <a:ext cx="5681133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7133" y="60327"/>
            <a:ext cx="105156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9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33" y="1112792"/>
            <a:ext cx="5342467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33" y="1724773"/>
            <a:ext cx="5342467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112792"/>
            <a:ext cx="57404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1724773"/>
            <a:ext cx="574040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7133" y="73027"/>
            <a:ext cx="105156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1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7133" y="73027"/>
            <a:ext cx="105156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8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F8978-599F-4B36-ADBC-94C12B51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93600-F912-40EF-838A-800CD1C6A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9C44D-F9C5-41D3-993A-92D172DB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EE3-C791-45D1-B009-C412849996DA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66F13-9C5F-4976-800E-32B311F2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A0EF7-15BA-49A4-87BC-55044077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642-67FA-460D-95F9-A2F528B38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05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403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34" y="50800"/>
            <a:ext cx="9592733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347133" y="1149013"/>
            <a:ext cx="1150620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47133" y="1720513"/>
            <a:ext cx="1150620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7508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171237"/>
            <a:ext cx="528320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71237"/>
            <a:ext cx="5681133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7133" y="60327"/>
            <a:ext cx="105156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33" y="1112792"/>
            <a:ext cx="5342467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33" y="1724773"/>
            <a:ext cx="5342467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112792"/>
            <a:ext cx="57404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1724773"/>
            <a:ext cx="574040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7133" y="73027"/>
            <a:ext cx="105156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350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7133" y="73027"/>
            <a:ext cx="105156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71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81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D7EED-A1F7-453D-9EFE-E098A32A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3AAEAA-AE8C-4EE1-B008-FD845AE4A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99302-CD3B-4854-A2C4-598B3A49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EE3-C791-45D1-B009-C412849996DA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25721-8F7A-4BE0-AE16-38E6EAD1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BB610-8D5E-4357-A32C-8C9B0A36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642-67FA-460D-95F9-A2F528B38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7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B4C65-8E2A-4134-B5D3-9F0195C5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DA9B9-5EA9-45DD-8539-C8F3D4DCA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CF8268-B257-42C8-BEA6-014A2ED0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F02C51-8EEA-4264-B4E1-26C1A280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EE3-C791-45D1-B009-C412849996DA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58D86-1AA1-4EA3-8E01-03582E5B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92513A-B3E3-407B-806E-54F3203B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642-67FA-460D-95F9-A2F528B38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7993E-E827-4507-B1AB-86DE8272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8F0122-08A5-4225-BF09-02DECB5F4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E431A0-F61C-4578-8A5F-5AEEA7AFE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CE8F69-EB28-4BC3-8297-20428895C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DCB0C-DDF1-49E8-B46D-5C552280E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E633EC-F022-4F4C-82BA-386248CA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EE3-C791-45D1-B009-C412849996DA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095F73-34AB-4648-824A-12B1C325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D7E65B-AD60-48CE-BFAE-7A07D93C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642-67FA-460D-95F9-A2F528B38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70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9C5EC-BA06-461B-BA2E-31815A8D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20CC24-02BA-47BE-9402-EE281962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EE3-C791-45D1-B009-C412849996DA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43830A-76F0-43AF-AA80-AE6D6E84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901D4B-32E8-4A55-B3C4-A58201F8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642-67FA-460D-95F9-A2F528B38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3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D98192-B4E3-4905-82AE-330A5269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EE3-C791-45D1-B009-C412849996DA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A83460-FAF8-4EA9-90C3-48D32BA9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4BC8F7-B754-4702-8837-05B8005E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642-67FA-460D-95F9-A2F528B38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0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DF5CA-F1EC-40F1-A3AC-ED631688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3EA7C-230D-40D3-B63E-DFAB41F42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45F187-B6B9-428A-8057-EED083A6F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20FE1B-952B-4575-9362-04DC397F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EE3-C791-45D1-B009-C412849996DA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492C8-12D9-456E-B1C3-D471AC80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28D0EB-952B-47F9-A544-7A97B58B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642-67FA-460D-95F9-A2F528B38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A1F5A-EC4D-4251-8C16-B032734E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FDD757-8D43-41A0-A2F0-999D47398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D19751-F142-4CF0-87AB-EA4CA7B75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464DE0-3F1A-45C2-9A56-CB1BF280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EE3-C791-45D1-B009-C412849996DA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25014D-9F42-497B-ACD2-CE31E4A6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9E14D8-E87D-4EA9-AAC9-95C54552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642-67FA-460D-95F9-A2F528B38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44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879311-9D13-4F6F-B88D-F2D95C13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17045-5455-4E8B-B0AF-3D9A2979A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1685B-ED0A-4269-946E-5D27B4E48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75EE3-C791-45D1-B009-C412849996DA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E70F6-6CF2-400C-8FC8-9721FD9DA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703D7-AAEA-479E-AE33-144A347F5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F7642-67FA-460D-95F9-A2F528B38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8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33" y="1050917"/>
            <a:ext cx="11506200" cy="507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347134" y="50800"/>
            <a:ext cx="9592733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2996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Verdana" pitchFamily="34" charset="0"/>
              </a:rPr>
              <a:t>决策树的实现与改进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25154"/>
          <a:stretch/>
        </p:blipFill>
        <p:spPr>
          <a:xfrm>
            <a:off x="1531621" y="15391"/>
            <a:ext cx="9128369" cy="119962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BEF40E-06FB-4C3D-8A01-68C132D9BFEB}"/>
              </a:ext>
            </a:extLst>
          </p:cNvPr>
          <p:cNvSpPr txBox="1"/>
          <p:nvPr/>
        </p:nvSpPr>
        <p:spPr>
          <a:xfrm>
            <a:off x="4630665" y="4924425"/>
            <a:ext cx="602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报告者： 付瑜蕾 </a:t>
            </a:r>
            <a:r>
              <a:rPr lang="en-US" altLang="zh-CN" sz="2000" dirty="0"/>
              <a:t>2018010801003 </a:t>
            </a:r>
            <a:r>
              <a:rPr lang="zh-CN" altLang="en-US" sz="2000" dirty="0"/>
              <a:t>计算机（互联网</a:t>
            </a:r>
            <a:r>
              <a:rPr lang="en-US" altLang="zh-CN" sz="2000" dirty="0"/>
              <a:t>+</a:t>
            </a:r>
            <a:r>
              <a:rPr lang="zh-CN" altLang="en-US" sz="2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570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数据集介绍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基础实现代码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数据集的训练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改进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264326" y="252417"/>
            <a:ext cx="2403675" cy="358768"/>
            <a:chOff x="5033445" y="513722"/>
            <a:chExt cx="2403675" cy="35876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/>
            <a:srcRect l="2179" r="65140"/>
            <a:stretch/>
          </p:blipFill>
          <p:spPr>
            <a:xfrm>
              <a:off x="6261245" y="513722"/>
              <a:ext cx="1175875" cy="35390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/>
            <a:srcRect t="5323" b="3929"/>
            <a:stretch/>
          </p:blipFill>
          <p:spPr>
            <a:xfrm>
              <a:off x="5033445" y="514349"/>
              <a:ext cx="1227800" cy="358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685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数据集介绍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基础实现代码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数据集的训练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改进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264326" y="252417"/>
            <a:ext cx="2403675" cy="358768"/>
            <a:chOff x="5033445" y="513722"/>
            <a:chExt cx="2403675" cy="35876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/>
            <a:srcRect l="2179" r="65140"/>
            <a:stretch/>
          </p:blipFill>
          <p:spPr>
            <a:xfrm>
              <a:off x="6261245" y="513722"/>
              <a:ext cx="1175875" cy="35390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/>
            <a:srcRect t="5323" b="3929"/>
            <a:stretch/>
          </p:blipFill>
          <p:spPr>
            <a:xfrm>
              <a:off x="5033445" y="514349"/>
              <a:ext cx="1227800" cy="358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492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数据集介绍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基础实现代码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数据集的训练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改进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264326" y="252417"/>
            <a:ext cx="2403675" cy="358768"/>
            <a:chOff x="5033445" y="513722"/>
            <a:chExt cx="2403675" cy="35876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/>
            <a:srcRect l="2179" r="65140"/>
            <a:stretch/>
          </p:blipFill>
          <p:spPr>
            <a:xfrm>
              <a:off x="6261245" y="513722"/>
              <a:ext cx="1175875" cy="35390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/>
            <a:srcRect t="5323" b="3929"/>
            <a:stretch/>
          </p:blipFill>
          <p:spPr>
            <a:xfrm>
              <a:off x="5033445" y="514349"/>
              <a:ext cx="1227800" cy="358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176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数据集介绍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基础实现代码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数据集的训练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改进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264326" y="252417"/>
            <a:ext cx="2403675" cy="358768"/>
            <a:chOff x="5033445" y="513722"/>
            <a:chExt cx="2403675" cy="35876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/>
            <a:srcRect l="2179" r="65140"/>
            <a:stretch/>
          </p:blipFill>
          <p:spPr>
            <a:xfrm>
              <a:off x="6261245" y="513722"/>
              <a:ext cx="1175875" cy="35390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/>
            <a:srcRect t="5323" b="3929"/>
            <a:stretch/>
          </p:blipFill>
          <p:spPr>
            <a:xfrm>
              <a:off x="5033445" y="514349"/>
              <a:ext cx="1227800" cy="358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930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整体构架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264326" y="252417"/>
            <a:ext cx="2403675" cy="358768"/>
            <a:chOff x="5033445" y="513722"/>
            <a:chExt cx="2403675" cy="35876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l="2179" r="65140"/>
            <a:stretch/>
          </p:blipFill>
          <p:spPr>
            <a:xfrm>
              <a:off x="6261245" y="513722"/>
              <a:ext cx="1175875" cy="35390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t="5323" b="3929"/>
            <a:stretch/>
          </p:blipFill>
          <p:spPr>
            <a:xfrm>
              <a:off x="5033445" y="514349"/>
              <a:ext cx="1227800" cy="358141"/>
            </a:xfrm>
            <a:prstGeom prst="rect">
              <a:avLst/>
            </a:prstGeom>
          </p:spPr>
        </p:pic>
      </p:grpSp>
      <p:pic>
        <p:nvPicPr>
          <p:cNvPr id="25" name="内容占位符 24">
            <a:extLst>
              <a:ext uri="{FF2B5EF4-FFF2-40B4-BE49-F238E27FC236}">
                <a16:creationId xmlns:a16="http://schemas.microsoft.com/office/drawing/2014/main" id="{E2328331-B720-431A-9EF3-F9CF8FD3C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6322"/>
            <a:ext cx="9533466" cy="5847647"/>
          </a:xfrm>
        </p:spPr>
      </p:pic>
    </p:spTree>
    <p:extLst>
      <p:ext uri="{BB962C8B-B14F-4D97-AF65-F5344CB8AC3E}">
        <p14:creationId xmlns:p14="http://schemas.microsoft.com/office/powerpoint/2010/main" val="297084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关键代码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264326" y="252417"/>
            <a:ext cx="2403675" cy="358768"/>
            <a:chOff x="5033445" y="513722"/>
            <a:chExt cx="2403675" cy="35876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/>
            <a:srcRect l="2179" r="65140"/>
            <a:stretch/>
          </p:blipFill>
          <p:spPr>
            <a:xfrm>
              <a:off x="6261245" y="513722"/>
              <a:ext cx="1175875" cy="35390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/>
            <a:srcRect t="5323" b="3929"/>
            <a:stretch/>
          </p:blipFill>
          <p:spPr>
            <a:xfrm>
              <a:off x="5033445" y="514349"/>
              <a:ext cx="1227800" cy="358141"/>
            </a:xfrm>
            <a:prstGeom prst="rect">
              <a:avLst/>
            </a:prstGeom>
          </p:spPr>
        </p:pic>
      </p:grpSp>
      <p:pic>
        <p:nvPicPr>
          <p:cNvPr id="9" name="内容占位符 24">
            <a:extLst>
              <a:ext uri="{FF2B5EF4-FFF2-40B4-BE49-F238E27FC236}">
                <a16:creationId xmlns:a16="http://schemas.microsoft.com/office/drawing/2014/main" id="{05D5DAAF-4D84-4B7E-87E4-CA28E0C47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5176"/>
            <a:ext cx="9533466" cy="5847647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4FAC9B-F7F8-4B7E-8393-2CAAD0192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0112" y="730253"/>
            <a:ext cx="6810375" cy="600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4550A5-9C77-40F8-86AC-E858F089A5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2438" y="1582460"/>
            <a:ext cx="7343775" cy="609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B22FCF-87DD-4465-BB28-031EAEC652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2438" y="2300766"/>
            <a:ext cx="7343775" cy="356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2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关键代码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264326" y="252417"/>
            <a:ext cx="2403675" cy="358768"/>
            <a:chOff x="5033445" y="513722"/>
            <a:chExt cx="2403675" cy="35876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l="2179" r="65140"/>
            <a:stretch/>
          </p:blipFill>
          <p:spPr>
            <a:xfrm>
              <a:off x="6261245" y="513722"/>
              <a:ext cx="1175875" cy="35390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t="5323" b="3929"/>
            <a:stretch/>
          </p:blipFill>
          <p:spPr>
            <a:xfrm>
              <a:off x="5033445" y="514349"/>
              <a:ext cx="1227800" cy="358141"/>
            </a:xfrm>
            <a:prstGeom prst="rect">
              <a:avLst/>
            </a:prstGeom>
          </p:spPr>
        </p:pic>
      </p:grpSp>
      <p:pic>
        <p:nvPicPr>
          <p:cNvPr id="9" name="内容占位符 24">
            <a:extLst>
              <a:ext uri="{FF2B5EF4-FFF2-40B4-BE49-F238E27FC236}">
                <a16:creationId xmlns:a16="http://schemas.microsoft.com/office/drawing/2014/main" id="{05D5DAAF-4D84-4B7E-87E4-CA28E0C47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5176"/>
            <a:ext cx="9533466" cy="5847647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5756692-8CA0-4E7D-AD09-49CF90E5B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267" y="750124"/>
            <a:ext cx="5019675" cy="18911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36A4540-EE13-49AB-AB41-5B1D5C0C00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4962" y="2886176"/>
            <a:ext cx="41243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8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关键代码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264326" y="252417"/>
            <a:ext cx="2403675" cy="358768"/>
            <a:chOff x="5033445" y="513722"/>
            <a:chExt cx="2403675" cy="35876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l="2179" r="65140"/>
            <a:stretch/>
          </p:blipFill>
          <p:spPr>
            <a:xfrm>
              <a:off x="6261245" y="513722"/>
              <a:ext cx="1175875" cy="35390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t="5323" b="3929"/>
            <a:stretch/>
          </p:blipFill>
          <p:spPr>
            <a:xfrm>
              <a:off x="5033445" y="514349"/>
              <a:ext cx="1227800" cy="358141"/>
            </a:xfrm>
            <a:prstGeom prst="rect">
              <a:avLst/>
            </a:prstGeom>
          </p:spPr>
        </p:pic>
      </p:grpSp>
      <p:pic>
        <p:nvPicPr>
          <p:cNvPr id="9" name="内容占位符 24">
            <a:extLst>
              <a:ext uri="{FF2B5EF4-FFF2-40B4-BE49-F238E27FC236}">
                <a16:creationId xmlns:a16="http://schemas.microsoft.com/office/drawing/2014/main" id="{05D5DAAF-4D84-4B7E-87E4-CA28E0C47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5176"/>
            <a:ext cx="9533466" cy="5847647"/>
          </a:xfrm>
        </p:spPr>
      </p:pic>
    </p:spTree>
    <p:extLst>
      <p:ext uri="{BB962C8B-B14F-4D97-AF65-F5344CB8AC3E}">
        <p14:creationId xmlns:p14="http://schemas.microsoft.com/office/powerpoint/2010/main" val="371962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关键代码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264326" y="252417"/>
            <a:ext cx="2403675" cy="358768"/>
            <a:chOff x="5033445" y="513722"/>
            <a:chExt cx="2403675" cy="35876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/>
            <a:srcRect l="2179" r="65140"/>
            <a:stretch/>
          </p:blipFill>
          <p:spPr>
            <a:xfrm>
              <a:off x="6261245" y="513722"/>
              <a:ext cx="1175875" cy="35390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/>
            <a:srcRect t="5323" b="3929"/>
            <a:stretch/>
          </p:blipFill>
          <p:spPr>
            <a:xfrm>
              <a:off x="5033445" y="514349"/>
              <a:ext cx="1227800" cy="358141"/>
            </a:xfrm>
            <a:prstGeom prst="rect">
              <a:avLst/>
            </a:prstGeom>
          </p:spPr>
        </p:pic>
      </p:grpSp>
      <p:pic>
        <p:nvPicPr>
          <p:cNvPr id="9" name="内容占位符 24">
            <a:extLst>
              <a:ext uri="{FF2B5EF4-FFF2-40B4-BE49-F238E27FC236}">
                <a16:creationId xmlns:a16="http://schemas.microsoft.com/office/drawing/2014/main" id="{05D5DAAF-4D84-4B7E-87E4-CA28E0C47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5176"/>
            <a:ext cx="9533466" cy="5847647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1EF762-7FB8-429F-A97F-26B0135F74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133" y="629268"/>
            <a:ext cx="6943725" cy="1971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392A54-0124-4C60-9870-586EFFD7F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133" y="2725035"/>
            <a:ext cx="41910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4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264326" y="252417"/>
            <a:ext cx="2403675" cy="358768"/>
            <a:chOff x="5033445" y="513722"/>
            <a:chExt cx="2403675" cy="35876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l="2179" r="65140"/>
            <a:stretch/>
          </p:blipFill>
          <p:spPr>
            <a:xfrm>
              <a:off x="6261245" y="513722"/>
              <a:ext cx="1175875" cy="35390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t="5323" b="3929"/>
            <a:stretch/>
          </p:blipFill>
          <p:spPr>
            <a:xfrm>
              <a:off x="5033445" y="514349"/>
              <a:ext cx="1227800" cy="358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473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机器学习">
      <a:majorFont>
        <a:latin typeface="Verdana"/>
        <a:ea typeface="幼圆"/>
        <a:cs typeface=""/>
      </a:majorFont>
      <a:minorFont>
        <a:latin typeface="Verdana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机器学习v2.1rgb" id="{EEBC26C2-D188-4AC0-8846-32FF974952E7}" vid="{5872C309-9AD6-4384-AB1E-DDF89DAEFE71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113</Words>
  <Application>Microsoft Office PowerPoint</Application>
  <PresentationFormat>宽屏</PresentationFormat>
  <Paragraphs>56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幼圆</vt:lpstr>
      <vt:lpstr>Arial</vt:lpstr>
      <vt:lpstr>Verdana</vt:lpstr>
      <vt:lpstr>Wingdings</vt:lpstr>
      <vt:lpstr>Office 主题​​</vt:lpstr>
      <vt:lpstr>机器学习v2.1rgb</vt:lpstr>
      <vt:lpstr>决策树的实现与改进</vt:lpstr>
      <vt:lpstr>大纲</vt:lpstr>
      <vt:lpstr>大纲</vt:lpstr>
      <vt:lpstr>整体构架</vt:lpstr>
      <vt:lpstr>关键代码</vt:lpstr>
      <vt:lpstr>关键代码</vt:lpstr>
      <vt:lpstr>关键代码</vt:lpstr>
      <vt:lpstr>关键代码</vt:lpstr>
      <vt:lpstr>完整代码</vt:lpstr>
      <vt:lpstr>大纲</vt:lpstr>
      <vt:lpstr>大纲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决策树的实现与改进</dc:title>
  <dc:creator>13547971570@163.com</dc:creator>
  <cp:lastModifiedBy>13547971570@163.com</cp:lastModifiedBy>
  <cp:revision>5</cp:revision>
  <dcterms:created xsi:type="dcterms:W3CDTF">2021-04-25T14:37:31Z</dcterms:created>
  <dcterms:modified xsi:type="dcterms:W3CDTF">2021-04-25T15:35:13Z</dcterms:modified>
</cp:coreProperties>
</file>