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6FB9D-E42B-499E-B22F-4B87D5D5C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18A617-3BF6-484E-9DB8-CE66F6821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6EF60B-3DC2-4125-B87E-E115DA6DA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F28F-1241-422C-B28C-CA7D5F858296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5F5A9-0723-46E8-8EA6-E2AD1726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D907BF-00C9-4787-BE15-B3EE9CEB3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1B86-0132-40F0-ADB0-5C0971ACF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08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75FA2-6876-458D-AEC9-34DDD236A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1F14DF-1EEE-4DB3-AD70-2A2059C57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A1DDCA-14DB-4247-AF6E-2771F5E4F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F28F-1241-422C-B28C-CA7D5F858296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8D2795-C81F-41AC-8D14-39ABE029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A48417-3A6A-4A69-B547-A2C84A88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1B86-0132-40F0-ADB0-5C0971ACF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02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7D8CFF-0348-441F-80FC-4CEAE7F96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63012B-23D3-4A40-AEEF-9F93E63F1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68FD1-033E-4DC7-9EBD-8A62D5E25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F28F-1241-422C-B28C-CA7D5F858296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42F580-E59F-41F4-A82D-B8D3D5DA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9E9A75-7D40-4616-83BF-38287653B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1B86-0132-40F0-ADB0-5C0971ACF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99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C4FED-E5FB-40D1-9498-6A047689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E68E8-DF37-4D52-8CBE-9A18B6286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84F180-CF96-4EE3-967E-9B3DAF54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F28F-1241-422C-B28C-CA7D5F858296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225F62-6339-4F63-A050-84D27CE9E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015B19-38ED-4AB1-8DF0-990B518C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1B86-0132-40F0-ADB0-5C0971ACF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88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7C825-80EF-4B79-BD42-BC733387D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185D3C-25B1-440D-B98E-EF2F03141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69BF6B-2584-4C91-AE9F-93F40188F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F28F-1241-422C-B28C-CA7D5F858296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49645-7B22-41A6-931D-7651AA687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12405D-7146-4042-9A3A-1BD1DF07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1B86-0132-40F0-ADB0-5C0971ACF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10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CFAC5-F585-4E5D-9C2B-067D81A8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FBC481-2DA6-467E-879F-C7E0060FA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E6B411-C798-4793-8669-2EC0E4964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8DEA95-E552-4E63-BEC4-B643A686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F28F-1241-422C-B28C-CA7D5F858296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680BDF-7875-4433-AADD-07092E025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81CF8C-7108-4552-AF63-A5EBFF90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1B86-0132-40F0-ADB0-5C0971ACF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4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11C04-8809-4B34-8826-62D885713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1FC2C7-3E5D-4031-A014-0448D95E0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D29E60-0422-4561-9B33-D49188F8D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C5F520-157C-4BFB-8E46-98D07D759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D874D7-7149-4719-B722-12C518BA5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816A19-23CA-4587-AACE-08D4B004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F28F-1241-422C-B28C-CA7D5F858296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5C7349-4BF2-4D60-A4FB-AD71125F3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81BA6F-D705-4966-AC59-D03DF0BF5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1B86-0132-40F0-ADB0-5C0971ACF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76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2F3B-A431-44D6-B77E-C2FBF46D3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0E10A1-B2FD-41A4-B5C8-864F757F0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F28F-1241-422C-B28C-CA7D5F858296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A50D03-0DB2-4722-9B68-A4555269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76E71B-5ADA-448D-B4B0-37DBB4422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1B86-0132-40F0-ADB0-5C0971ACF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5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EB7C78-7FBA-413B-BC1B-E0BCD8358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F28F-1241-422C-B28C-CA7D5F858296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51FBE8-4A47-4F00-B0A0-35806DDA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751CD1-E9B8-4939-8902-DE3414E9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1B86-0132-40F0-ADB0-5C0971ACF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09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7F074-8E45-4B6A-AC61-D15AFF0AF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38550-3A08-4981-BFF3-E00B09501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0E3C45-CDD6-4DC1-8349-06BB1DF58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F39A8D-47E7-436B-B3E4-9CAC5E730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F28F-1241-422C-B28C-CA7D5F858296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C847C3-A123-4105-876B-4AA31496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32F9E-4616-4B96-BF5E-A4E5AFA5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1B86-0132-40F0-ADB0-5C0971ACF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802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9E93F-1132-4A69-B03E-7012AFC23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6119D9-BDE6-4E84-B191-22D05D60B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C0D1AB-6BC8-4B7B-BD42-443636B41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452093-6A1F-4E0C-86BC-818011342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F28F-1241-422C-B28C-CA7D5F858296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CE2B06-85A5-4826-A8CB-D8216889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9CCF7C-A896-4C73-B074-56E940BC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1B86-0132-40F0-ADB0-5C0971ACF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73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C8A383-F791-4B22-894A-490A9FFB9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C80FD1-3268-415B-BDD0-E24B37EEA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B71AD-58F4-4C8A-AFED-7FA9C1E8A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BF28F-1241-422C-B28C-CA7D5F858296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C5C79-CCE3-453C-83AC-16EBDCDE7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D03D62-D668-468D-99F7-36D13A649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21B86-0132-40F0-ADB0-5C0971ACF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62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3D91F9D6-E248-48DB-AA92-C83075081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24" y="228599"/>
            <a:ext cx="6058895" cy="64008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2975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 宇扬</dc:creator>
  <cp:lastModifiedBy>金 宇扬</cp:lastModifiedBy>
  <cp:revision>8</cp:revision>
  <dcterms:created xsi:type="dcterms:W3CDTF">2019-11-27T05:00:54Z</dcterms:created>
  <dcterms:modified xsi:type="dcterms:W3CDTF">2019-11-27T13:59:06Z</dcterms:modified>
</cp:coreProperties>
</file>