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5" r:id="rId7"/>
    <p:sldId id="260" r:id="rId8"/>
    <p:sldId id="264" r:id="rId9"/>
    <p:sldId id="263" r:id="rId10"/>
    <p:sldId id="262" r:id="rId11"/>
    <p:sldId id="261" r:id="rId12"/>
    <p:sldId id="272" r:id="rId13"/>
    <p:sldId id="266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2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1600" y="889005"/>
            <a:ext cx="9448800" cy="1825096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網路圖書館借閱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334812" y="3139127"/>
            <a:ext cx="4362685" cy="248006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資料庫建置 林珈宇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406418177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前後端實作 林菁雯 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205417065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投影片製作 林菁雯 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林珈宇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35855" y="0"/>
            <a:ext cx="6243955" cy="129286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dirty="0"/>
              <a:t> </a:t>
            </a:r>
            <a:r>
              <a:rPr lang="en-US" altLang="zh-TW" b="1" dirty="0"/>
              <a:t>Testing data-place</a:t>
            </a:r>
            <a:endParaRPr lang="zh-TW" altLang="en-US" b="1" dirty="0"/>
          </a:p>
        </p:txBody>
      </p:sp>
      <p:pic>
        <p:nvPicPr>
          <p:cNvPr id="4" name="圖片 3" descr="一張含有 螢幕擷取畫面 的圖片&#10;&#10;描述是以非常高的可信度產生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8544" y="1526342"/>
            <a:ext cx="11030065" cy="49215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標題 1"/>
          <p:cNvSpPr>
            <a:spLocks noGrp="1"/>
          </p:cNvSpPr>
          <p:nvPr/>
        </p:nvSpPr>
        <p:spPr>
          <a:xfrm>
            <a:off x="7840345" y="-79375"/>
            <a:ext cx="2637155" cy="1292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/>
              <a:t>CRUD</a:t>
            </a:r>
            <a:endParaRPr lang="zh-TW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140710" y="914400"/>
            <a:ext cx="8428355" cy="301244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28090" y="3589655"/>
            <a:ext cx="8596630" cy="28409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09840" y="274320"/>
            <a:ext cx="2637155" cy="1292860"/>
          </a:xfrm>
        </p:spPr>
        <p:txBody>
          <a:bodyPr/>
          <a:lstStyle/>
          <a:p>
            <a:pPr algn="l"/>
            <a:r>
              <a:rPr lang="zh-TW" altLang="en-US"/>
              <a:t>CRUD</a:t>
            </a:r>
            <a:endParaRPr lang="zh-TW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14625" y="1033780"/>
            <a:ext cx="8905240" cy="57200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09840" y="274320"/>
            <a:ext cx="2637155" cy="1292860"/>
          </a:xfrm>
        </p:spPr>
        <p:txBody>
          <a:bodyPr/>
          <a:lstStyle/>
          <a:p>
            <a:pPr algn="l"/>
            <a:r>
              <a:rPr lang="zh-TW" altLang="en-US"/>
              <a:t>CRUD</a:t>
            </a:r>
            <a:endParaRPr lang="zh-TW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19605" y="1353185"/>
            <a:ext cx="10200005" cy="52724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82245" y="2995930"/>
            <a:ext cx="7955915" cy="3591560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451215" y="-36195"/>
            <a:ext cx="1812925" cy="876935"/>
          </a:xfrm>
        </p:spPr>
        <p:txBody>
          <a:bodyPr/>
          <a:p>
            <a:pPr algn="l"/>
            <a:r>
              <a:rPr lang="zh-TW" altLang="en-US"/>
              <a:t>CRUD</a:t>
            </a:r>
            <a:endParaRPr lang="zh-TW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07030" y="667385"/>
            <a:ext cx="9304020" cy="31222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8450" y="179705"/>
            <a:ext cx="2834640" cy="1292860"/>
          </a:xfrm>
        </p:spPr>
        <p:txBody>
          <a:bodyPr/>
          <a:p>
            <a:r>
              <a:rPr lang="en-US">
                <a:latin typeface="微軟正黑體 Light" panose="020B0304030504040204" charset="-120"/>
                <a:ea typeface="微軟正黑體 Light" panose="020B0304030504040204" charset="-120"/>
              </a:rPr>
              <a:t>自評完成度</a:t>
            </a:r>
            <a:endParaRPr lang="en-US">
              <a:latin typeface="微軟正黑體 Light" panose="020B0304030504040204" charset="-120"/>
              <a:ea typeface="微軟正黑體 Light" panose="020B0304030504040204" charset="-120"/>
            </a:endParaRPr>
          </a:p>
        </p:txBody>
      </p:sp>
      <p:sp>
        <p:nvSpPr>
          <p:cNvPr id="5" name="Text Box 4"/>
          <p:cNvSpPr txBox="1"/>
          <p:nvPr/>
        </p:nvSpPr>
        <p:spPr>
          <a:xfrm rot="16200000">
            <a:off x="5809615" y="-328295"/>
            <a:ext cx="3260725" cy="83070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sz="20000">
                <a:latin typeface="微軟正黑體 Light" panose="020B0304030504040204" charset="-120"/>
                <a:ea typeface="微軟正黑體 Light" panose="020B0304030504040204" charset="-120"/>
              </a:rPr>
              <a:t>100%</a:t>
            </a:r>
            <a:endParaRPr lang="en-US" sz="20000">
              <a:latin typeface="微軟正黑體 Light" panose="020B0304030504040204" charset="-120"/>
              <a:ea typeface="微軟正黑體 Light" panose="020B030403050404020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系統需求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207390" y="2151669"/>
            <a:ext cx="12060025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圖書館製作一個網路會員書籍借閱系統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會員可在網路上借閱書籍。此一系統的資料需求</a:t>
            </a:r>
            <a:endParaRPr lang="zh-TW" altLang="en-US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如下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zh-TW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(Member):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會員編號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MId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、身分證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(ID)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、姓名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(Name)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、電話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(Phone),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會員編號唯一。</a:t>
            </a:r>
            <a:endParaRPr lang="zh-TW" altLang="en-US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(Order):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訂單編號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OId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、訂單日期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Odate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、訂單狀態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OStatus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),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訂單編號唯一。</a:t>
            </a:r>
            <a:endParaRPr lang="zh-TW" altLang="en-US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訂單明細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(Detail):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借閱日期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DStart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、借閱天數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DTime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、歸還日期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DEnd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書籍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(Book):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書籍編號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BId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、書名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BName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、關鍵字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BKeyword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),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書籍編號唯一。</a:t>
            </a:r>
            <a:endParaRPr lang="zh-TW" altLang="en-US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取書地點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(Place):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圖書館編號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PId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、地址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PAddress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、名稱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PName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),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圖書館編號唯一。</a:t>
            </a:r>
            <a:endParaRPr lang="zh-TW" altLang="en-US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地圖 的圖片&#10;&#10;描述是以非常高的可信度產生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9823" y="1074657"/>
            <a:ext cx="8796316" cy="578334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6552" y="783226"/>
            <a:ext cx="8610600" cy="1293028"/>
          </a:xfrm>
        </p:spPr>
        <p:txBody>
          <a:bodyPr/>
          <a:lstStyle/>
          <a:p>
            <a:pPr algn="l"/>
            <a:r>
              <a:rPr lang="en-US" altLang="zh-TW" b="1" dirty="0"/>
              <a:t>ER model</a:t>
            </a:r>
            <a:endParaRPr lang="zh-TW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螢幕擷取畫面 的圖片&#10;&#10;描述是以非常高的可信度產生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r="3239" b="14635"/>
          <a:stretch>
            <a:fillRect/>
          </a:stretch>
        </p:blipFill>
        <p:spPr>
          <a:xfrm>
            <a:off x="5688574" y="389943"/>
            <a:ext cx="6076075" cy="6313784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1936" y="2018138"/>
            <a:ext cx="8610600" cy="1293028"/>
          </a:xfrm>
        </p:spPr>
        <p:txBody>
          <a:bodyPr/>
          <a:lstStyle/>
          <a:p>
            <a:pPr algn="l"/>
            <a:r>
              <a:rPr lang="en-US" altLang="zh-TW" b="1" dirty="0"/>
              <a:t>Relational Model</a:t>
            </a:r>
            <a:endParaRPr lang="zh-TW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28181" y="0"/>
            <a:ext cx="6052009" cy="1293028"/>
          </a:xfrm>
        </p:spPr>
        <p:txBody>
          <a:bodyPr/>
          <a:lstStyle/>
          <a:p>
            <a:pPr algn="l"/>
            <a:r>
              <a:rPr lang="en-US" altLang="zh-TW" dirty="0"/>
              <a:t> </a:t>
            </a:r>
            <a:r>
              <a:rPr lang="en-US" altLang="zh-TW" b="1" dirty="0"/>
              <a:t>Testing data-book</a:t>
            </a:r>
            <a:endParaRPr lang="zh-TW" altLang="en-US" b="1" dirty="0"/>
          </a:p>
        </p:txBody>
      </p:sp>
      <p:pic>
        <p:nvPicPr>
          <p:cNvPr id="13" name="圖片 12" descr="一張含有 螢幕擷取畫面 的圖片&#10;&#10;描述是以非常高的可信度產生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9436" y="1377869"/>
            <a:ext cx="9181706" cy="53887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99522" y="0"/>
            <a:ext cx="5580668" cy="1293028"/>
          </a:xfrm>
        </p:spPr>
        <p:txBody>
          <a:bodyPr/>
          <a:lstStyle/>
          <a:p>
            <a:pPr algn="l"/>
            <a:r>
              <a:rPr lang="en-US" altLang="zh-TW" dirty="0"/>
              <a:t> </a:t>
            </a:r>
            <a:r>
              <a:rPr lang="en-US" altLang="zh-TW" b="1" dirty="0"/>
              <a:t>Testing data-detail</a:t>
            </a:r>
            <a:endParaRPr lang="zh-TW" altLang="en-US" b="1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5019" y="1293027"/>
            <a:ext cx="9897631" cy="52586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31876" y="122549"/>
            <a:ext cx="6033155" cy="1293028"/>
          </a:xfrm>
        </p:spPr>
        <p:txBody>
          <a:bodyPr/>
          <a:lstStyle/>
          <a:p>
            <a:pPr algn="l"/>
            <a:r>
              <a:rPr lang="en-US" altLang="zh-TW" dirty="0"/>
              <a:t> </a:t>
            </a:r>
            <a:r>
              <a:rPr lang="en-US" altLang="zh-TW" b="1" dirty="0"/>
              <a:t>Testing data-include</a:t>
            </a:r>
            <a:endParaRPr lang="zh-TW" altLang="en-US" b="1" dirty="0"/>
          </a:p>
        </p:txBody>
      </p:sp>
      <p:pic>
        <p:nvPicPr>
          <p:cNvPr id="4" name="圖片 3" descr="一張含有 螢幕擷取畫面 的圖片&#10;&#10;描述是以非常高的可信度產生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9427" y="1415576"/>
            <a:ext cx="10907525" cy="47684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10985" y="0"/>
            <a:ext cx="6325385" cy="1293028"/>
          </a:xfrm>
        </p:spPr>
        <p:txBody>
          <a:bodyPr/>
          <a:lstStyle/>
          <a:p>
            <a:pPr algn="l"/>
            <a:r>
              <a:rPr lang="en-US" altLang="zh-TW" dirty="0"/>
              <a:t> </a:t>
            </a:r>
            <a:r>
              <a:rPr lang="en-US" altLang="zh-TW" b="1" dirty="0"/>
              <a:t>Testing data-member</a:t>
            </a:r>
            <a:endParaRPr lang="zh-TW" altLang="en-US" b="1" dirty="0"/>
          </a:p>
        </p:txBody>
      </p:sp>
      <p:pic>
        <p:nvPicPr>
          <p:cNvPr id="4" name="圖片 3" descr="一張含有 螢幕擷取畫面 的圖片&#10;&#10;描述是以非常高的可信度產生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1425" y="1337805"/>
            <a:ext cx="10051690" cy="52421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1559" y="0"/>
            <a:ext cx="5778631" cy="1293028"/>
          </a:xfrm>
        </p:spPr>
        <p:txBody>
          <a:bodyPr/>
          <a:lstStyle/>
          <a:p>
            <a:pPr algn="l"/>
            <a:r>
              <a:rPr lang="en-US" altLang="zh-TW" dirty="0"/>
              <a:t> </a:t>
            </a:r>
            <a:r>
              <a:rPr lang="en-US" altLang="zh-TW" b="1" dirty="0"/>
              <a:t>Testing data-order</a:t>
            </a:r>
            <a:endParaRPr lang="zh-TW" altLang="en-US" b="1" dirty="0"/>
          </a:p>
        </p:txBody>
      </p:sp>
      <p:pic>
        <p:nvPicPr>
          <p:cNvPr id="4" name="圖片 3" descr="一張含有 螢幕擷取畫面 的圖片&#10;&#10;描述是以非常高的可信度產生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3180" y="1415576"/>
            <a:ext cx="10507142" cy="48831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飛機雲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0</TotalTime>
  <Words>573</Words>
  <Application>WPS Presentation</Application>
  <PresentationFormat>寬螢幕</PresentationFormat>
  <Paragraphs>44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微軟正黑體</vt:lpstr>
      <vt:lpstr>Microsoft YaHei</vt:lpstr>
      <vt:lpstr>Arial Unicode MS</vt:lpstr>
      <vt:lpstr>新細明體</vt:lpstr>
      <vt:lpstr>Century Gothic</vt:lpstr>
      <vt:lpstr>Segoe Print</vt:lpstr>
      <vt:lpstr>Calibri</vt:lpstr>
      <vt:lpstr>微軟正黑體 Light</vt:lpstr>
      <vt:lpstr>飛機雲</vt:lpstr>
      <vt:lpstr>網路圖書館借閱</vt:lpstr>
      <vt:lpstr>系統需求</vt:lpstr>
      <vt:lpstr>ER model</vt:lpstr>
      <vt:lpstr>Relational Model</vt:lpstr>
      <vt:lpstr> Testing data-book</vt:lpstr>
      <vt:lpstr> Testing data-detail</vt:lpstr>
      <vt:lpstr> Testing data-include</vt:lpstr>
      <vt:lpstr> Testing data-member</vt:lpstr>
      <vt:lpstr> Testing data-order</vt:lpstr>
      <vt:lpstr> Testing data-place</vt:lpstr>
      <vt:lpstr>CRUD</vt:lpstr>
      <vt:lpstr>PowerPoint 演示文稿</vt:lpstr>
      <vt:lpstr>CRUD</vt:lpstr>
      <vt:lpstr>CRUD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Lin, Rosa</dc:creator>
  <cp:lastModifiedBy>Lin</cp:lastModifiedBy>
  <cp:revision>8</cp:revision>
  <dcterms:created xsi:type="dcterms:W3CDTF">2019-01-04T02:20:00Z</dcterms:created>
  <dcterms:modified xsi:type="dcterms:W3CDTF">2019-01-04T13:36:11Z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