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01008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26511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79039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4816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9550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47663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5695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92110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7009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5762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8038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70213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10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008104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17201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44730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3581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3927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9145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7053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82507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04735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00505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579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58265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5572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11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624083" y="3314150"/>
            <a:ext cx="10541058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M. JASMINE MARY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312213490, unm1455251122619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BCOM COMMERCE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TAGORE COLLEGE OF ARTS AND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2164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739774" y="291147"/>
            <a:ext cx="3303904" cy="14611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6" name="矩形"/>
          <p:cNvSpPr>
            <a:spLocks/>
          </p:cNvSpPr>
          <p:nvPr/>
        </p:nvSpPr>
        <p:spPr>
          <a:xfrm rot="0">
            <a:off x="5469590" y="2809600"/>
            <a:ext cx="1257279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矩形"/>
          <p:cNvSpPr>
            <a:spLocks/>
          </p:cNvSpPr>
          <p:nvPr/>
        </p:nvSpPr>
        <p:spPr>
          <a:xfrm rot="0">
            <a:off x="5660087" y="3000097"/>
            <a:ext cx="1257279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8" name="矩形"/>
          <p:cNvSpPr>
            <a:spLocks/>
          </p:cNvSpPr>
          <p:nvPr/>
        </p:nvSpPr>
        <p:spPr>
          <a:xfrm rot="21596766">
            <a:off x="768078" y="2494683"/>
            <a:ext cx="6479905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 collection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 Cleaning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Techniques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Results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Pivot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Chart &amp; Graphs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74291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4" name="文本框"/>
          <p:cNvSpPr txBox="1">
            <a:spLocks/>
          </p:cNvSpPr>
          <p:nvPr/>
        </p:nvSpPr>
        <p:spPr>
          <a:xfrm rot="0">
            <a:off x="5471802" y="2807111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20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123932" y="1990694"/>
            <a:ext cx="6878825" cy="454798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1748612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8339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1311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64569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6854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1629027"/>
            <a:ext cx="2762249" cy="4562222"/>
            <a:chOff x="7991475" y="1629027"/>
            <a:chExt cx="2762249" cy="4562222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030686"/>
              <a:ext cx="457199" cy="64030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777714"/>
              <a:ext cx="180975" cy="25346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1629027"/>
              <a:ext cx="2762249" cy="4562222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9950879">
            <a:off x="5467266" y="2800307"/>
            <a:ext cx="4012682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矩形"/>
          <p:cNvSpPr>
            <a:spLocks/>
          </p:cNvSpPr>
          <p:nvPr/>
        </p:nvSpPr>
        <p:spPr>
          <a:xfrm rot="8271064">
            <a:off x="5221892" y="2149059"/>
            <a:ext cx="3213174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矩形"/>
          <p:cNvSpPr>
            <a:spLocks/>
          </p:cNvSpPr>
          <p:nvPr/>
        </p:nvSpPr>
        <p:spPr>
          <a:xfrm rot="9621408">
            <a:off x="4008054" y="2312222"/>
            <a:ext cx="5768449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1" name="矩形"/>
          <p:cNvSpPr>
            <a:spLocks/>
          </p:cNvSpPr>
          <p:nvPr/>
        </p:nvSpPr>
        <p:spPr>
          <a:xfrm rot="8945">
            <a:off x="259628" y="2920519"/>
            <a:ext cx="8281463" cy="38151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Performance analysis is an organization for which to do come and perform well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There should be average performing employees who perform very poorly donot know this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we are the ones who are suitable for their performance 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We can come and do what we can do and motivate you in the same way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And it is an important factor for the growth of the Organization. So Analysis value mean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You can also focus on personal development with the particular employee over all growth of the organization Let's focus so this is what this Employee Performance Analysis.</a:t>
            </a:r>
            <a:endParaRPr lang="zh-CN" altLang="en-US" sz="1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11111209">
            <a:off x="5462836" y="2804737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3" name="矩形"/>
          <p:cNvSpPr>
            <a:spLocks/>
          </p:cNvSpPr>
          <p:nvPr/>
        </p:nvSpPr>
        <p:spPr>
          <a:xfrm rot="2946949">
            <a:off x="2048648" y="3054887"/>
            <a:ext cx="5951864" cy="358138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2263030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0" name="曲线"/>
          <p:cNvSpPr>
            <a:spLocks/>
          </p:cNvSpPr>
          <p:nvPr/>
        </p:nvSpPr>
        <p:spPr>
          <a:xfrm rot="5271163">
            <a:off x="1927817" y="829785"/>
            <a:ext cx="4107978" cy="77168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1276344" y="2352671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5" name="矩形"/>
          <p:cNvSpPr>
            <a:spLocks/>
          </p:cNvSpPr>
          <p:nvPr/>
        </p:nvSpPr>
        <p:spPr>
          <a:xfrm rot="0">
            <a:off x="5376011" y="2807111"/>
            <a:ext cx="1655973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6" name="矩形"/>
          <p:cNvSpPr>
            <a:spLocks/>
          </p:cNvSpPr>
          <p:nvPr/>
        </p:nvSpPr>
        <p:spPr>
          <a:xfrm rot="0">
            <a:off x="628640" y="3143201"/>
            <a:ext cx="4762427" cy="8915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 analysis means inspects, cleans, transforms, and models data to extract insights and support decision-making.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5471802" y="2807111"/>
            <a:ext cx="1416185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8" name="矩形"/>
          <p:cNvSpPr>
            <a:spLocks/>
          </p:cNvSpPr>
          <p:nvPr/>
        </p:nvSpPr>
        <p:spPr>
          <a:xfrm rot="5983">
            <a:off x="552441" y="4076638"/>
            <a:ext cx="4762425" cy="89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 analysis typically utilizes tools such as Python, R, SQL for programming, and Power BI, Tableau, and Excel for visualization and data management.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5662299" y="2997608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矩形"/>
          <p:cNvSpPr>
            <a:spLocks/>
          </p:cNvSpPr>
          <p:nvPr/>
        </p:nvSpPr>
        <p:spPr>
          <a:xfrm rot="0">
            <a:off x="476242" y="5229143"/>
            <a:ext cx="4762427" cy="89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Employee performance metrics are a set of measurable values that gauge your team members' individual productivity, efficiency, and overall performance.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5252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555159" y="2349917"/>
            <a:ext cx="6836821" cy="1691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Employee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Employers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Oraganisation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Different industries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IT Sector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6223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10991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9182271">
            <a:off x="5160027" y="2247974"/>
            <a:ext cx="5195590" cy="358138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0" name="矩形"/>
          <p:cNvSpPr>
            <a:spLocks/>
          </p:cNvSpPr>
          <p:nvPr/>
        </p:nvSpPr>
        <p:spPr>
          <a:xfrm rot="0">
            <a:off x="2995340" y="2207045"/>
            <a:ext cx="6196613" cy="69098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Filtering _ The FILTER function allows you to filter a range of data based on criteria you define missing values</a:t>
            </a:r>
            <a:endParaRPr lang="en-US" altLang="zh-CN" sz="15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5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Conditional formatting _ blank values </a:t>
            </a:r>
            <a:endParaRPr lang="en-US" altLang="zh-CN" sz="15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5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5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Pivot Table _  PivotTable to summarize, analyze, explore, and present summary data.</a:t>
            </a:r>
            <a:endParaRPr lang="en-US" altLang="zh-CN" sz="15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5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Chart _ Select Insert &gt; Recommended Charts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9073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10797632">
            <a:off x="2853662" y="1849598"/>
            <a:ext cx="4688229" cy="272414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矩形"/>
          <p:cNvSpPr>
            <a:spLocks/>
          </p:cNvSpPr>
          <p:nvPr/>
        </p:nvSpPr>
        <p:spPr>
          <a:xfrm rot="33202">
            <a:off x="766178" y="2064092"/>
            <a:ext cx="4690625" cy="35968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Employee data set- Kaggle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26 features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Feature - 9 features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Emp id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Gender-male, female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Performance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Business Unit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Name</a:t>
            </a: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Rating_Numerical</a:t>
            </a:r>
            <a:endParaRPr lang="zh-CN" altLang="en-US" sz="16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5471802" y="2807111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矩形"/>
          <p:cNvSpPr>
            <a:spLocks/>
          </p:cNvSpPr>
          <p:nvPr/>
        </p:nvSpPr>
        <p:spPr>
          <a:xfrm rot="0">
            <a:off x="5662299" y="2997608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8" name="矩形"/>
          <p:cNvSpPr>
            <a:spLocks/>
          </p:cNvSpPr>
          <p:nvPr/>
        </p:nvSpPr>
        <p:spPr>
          <a:xfrm rot="0">
            <a:off x="5171748" y="2807111"/>
            <a:ext cx="1500243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04187587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1311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2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306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2024-08-31T08:55:47Z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