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3887-B602-458C-9D55-6B95BEE8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C9BF8-B5CC-45D9-9A3A-B9A046C6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443B-34C6-41E9-AF67-7563834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3C3C-0EF8-4E1E-A072-39F4FC15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B655-A274-4C35-AFFC-FC882F5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757-59E9-4629-B5FC-F2C3559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2779F-E00F-43D6-BA77-AFB5E5DF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F24C-09DF-40AF-A1D2-E57FA2D9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16D5-82A3-456C-A579-21D330F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9802-8A69-4474-BFA3-75F22F0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72A1-9BFB-4B2D-9161-7655709E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2F5C-D633-46A9-A840-0E3CC6B1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2959-0F7A-4CA0-A774-36FB35C1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64FC-03D0-4D40-B6AB-4B7EAAC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974A-B31B-49A8-994C-4044D14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4D7-98C2-497A-A708-E903C1A7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44A5-D185-408D-AC58-7F0BD3A3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19DF-5750-4695-BCE9-F2665D4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B59A-AB9D-42D9-A729-15072BCD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5724-EB9A-43F5-A2A7-4DA4A92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5B08-D80F-438C-9D55-E672260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61FE-E4A2-4547-8B39-33879A75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3D4-981E-42E1-AB25-7DF4164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E6EC-C3CE-4DEB-B115-B4407F6A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E786-65F3-4552-A5E0-3072F706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9B31-81DE-43CE-A640-10CB9061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CD6-2ADA-4181-A087-D545F50E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122B-8B54-4DA3-9898-1EC61BB1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50BE-AACA-47A0-805E-9C02484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D94F-E7DF-4D6D-AEEF-6BB18DC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E907-EFB6-4A81-92AE-520A51A1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3E9F-17D2-483B-8D66-56A23CD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D81B-A410-43EF-8009-51D24447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F7E74-0212-4906-9707-0B50451E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B60E-C1FE-447B-A183-C0E16382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489E-4C32-415C-A01E-60EF07F3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0435F-2FE0-41BB-A80D-5943A8E7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D40D2-E4BE-460E-BECD-C997B34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9D2E-BCFE-4CFB-BE02-AB45480E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C1F-F758-47F9-8CBD-75A89EE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F3800-37BA-41A6-8590-65D76CA3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CDA5-C8EF-4D81-A812-A6FB40A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E7B7-1BEE-4EF6-8250-E098343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84A53-6458-4D50-8B24-9D3E9442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7B6F-8417-4A54-9CB6-99B90DA8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4829-046D-43EE-B22D-5EFB05F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6FC-A723-4400-8A1E-60B3AF5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F7A7-77DC-4EED-A9E1-C18F683B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4940-CFE0-48D1-9FB0-F6EDE6CC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ED9D-B8AD-4049-80F2-17FBD90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CA72-F836-4106-B1C5-F2816E2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2DEF-B588-4077-B6F0-0524174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6E5-129A-4BD0-86F3-C3CF7719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4741-87FC-4B9A-BAC4-4CDA43F36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2F03-B5D5-4D85-AB01-5DB3FAFF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278C-EB46-4A16-BDA7-BD5FD8C2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22AA-ACB1-42FD-80C3-87EFDE1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858A9-36CA-4F66-A72D-018E3CD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59E7D-3305-4FF1-8BF9-402C924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781-FBAF-4AE7-8903-CE69E05E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38D6-598F-4B06-B489-11F889574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9A14-4CC1-4813-BAFA-FE22E6C0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B2E5-C672-4D03-AD42-15A82DE4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BFE6B-877D-4DA3-B2F1-A0CD264AC64F}"/>
              </a:ext>
            </a:extLst>
          </p:cNvPr>
          <p:cNvGrpSpPr/>
          <p:nvPr/>
        </p:nvGrpSpPr>
        <p:grpSpPr>
          <a:xfrm>
            <a:off x="184735" y="1200713"/>
            <a:ext cx="4282684" cy="2535382"/>
            <a:chOff x="184735" y="1200713"/>
            <a:chExt cx="6413886" cy="3797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707E18-3DF7-4511-A6CB-B57EB4BEA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737" y="178944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30528-0095-4CD9-9D5D-8680DC8EDA65}"/>
                </a:ext>
              </a:extLst>
            </p:cNvPr>
            <p:cNvSpPr txBox="1"/>
            <p:nvPr/>
          </p:nvSpPr>
          <p:spPr>
            <a:xfrm>
              <a:off x="4209433" y="3932567"/>
              <a:ext cx="2389188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Server (</a:t>
              </a:r>
              <a:r>
                <a:rPr lang="en-US" sz="1400" dirty="0" err="1"/>
                <a:t>target+dev</a:t>
              </a:r>
              <a:r>
                <a:rPr lang="en-US" sz="1400" dirty="0"/>
                <a:t>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3D03B8-9C63-4BAF-94E4-EB4EC78D85F2}"/>
                </a:ext>
              </a:extLst>
            </p:cNvPr>
            <p:cNvGrpSpPr/>
            <p:nvPr/>
          </p:nvGrpSpPr>
          <p:grpSpPr>
            <a:xfrm>
              <a:off x="184735" y="1404787"/>
              <a:ext cx="2671416" cy="3592997"/>
              <a:chOff x="832435" y="2014387"/>
              <a:chExt cx="2671416" cy="3592997"/>
            </a:xfrm>
          </p:grpSpPr>
          <p:pic>
            <p:nvPicPr>
              <p:cNvPr id="1028" name="Picture 4" descr="Laptop Icon | Download Pretty Office Part 10 icons | IconsPedia">
                <a:extLst>
                  <a:ext uri="{FF2B5EF4-FFF2-40B4-BE49-F238E27FC236}">
                    <a16:creationId xmlns:a16="http://schemas.microsoft.com/office/drawing/2014/main" id="{CF98CDBD-D8DF-4970-BD5C-94949E380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435" y="2014387"/>
                <a:ext cx="2671416" cy="267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E2B29-4735-421F-BCB9-C527F947F726}"/>
                  </a:ext>
                </a:extLst>
              </p:cNvPr>
              <p:cNvSpPr txBox="1"/>
              <p:nvPr/>
            </p:nvSpPr>
            <p:spPr>
              <a:xfrm>
                <a:off x="1226669" y="4501137"/>
                <a:ext cx="1940925" cy="110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PC (viewer)</a:t>
                </a:r>
              </a:p>
              <a:p>
                <a:pPr algn="ctr"/>
                <a:r>
                  <a:rPr lang="en-US" sz="1400" dirty="0"/>
                  <a:t>Win/OSX/Linux</a:t>
                </a:r>
              </a:p>
              <a:p>
                <a:pPr algn="ctr"/>
                <a:r>
                  <a:rPr lang="en-US" sz="1400" dirty="0"/>
                  <a:t>w/ VTune</a:t>
                </a:r>
              </a:p>
            </p:txBody>
          </p:sp>
          <p:pic>
            <p:nvPicPr>
              <p:cNvPr id="1030" name="Picture 6" descr="Intel VTune Amplifier">
                <a:extLst>
                  <a:ext uri="{FF2B5EF4-FFF2-40B4-BE49-F238E27FC236}">
                    <a16:creationId xmlns:a16="http://schemas.microsoft.com/office/drawing/2014/main" id="{574852F0-6E3A-4C4B-A4F4-E7BB48C5BA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978" y="2651405"/>
                <a:ext cx="1250663" cy="83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FBF93A0-BE8C-4558-ABAB-088FB617E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39" y="1200713"/>
              <a:ext cx="1183584" cy="118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6B044A76-D032-4308-A079-9929C6AFC890}"/>
                </a:ext>
              </a:extLst>
            </p:cNvPr>
            <p:cNvSpPr/>
            <p:nvPr/>
          </p:nvSpPr>
          <p:spPr>
            <a:xfrm>
              <a:off x="2932231" y="3050430"/>
              <a:ext cx="1368425" cy="330200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C8AC9-E01E-4475-B1A3-19A881B47A02}"/>
                </a:ext>
              </a:extLst>
            </p:cNvPr>
            <p:cNvSpPr txBox="1"/>
            <p:nvPr/>
          </p:nvSpPr>
          <p:spPr>
            <a:xfrm>
              <a:off x="2753803" y="3470904"/>
              <a:ext cx="1778080" cy="142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Profiling results;</a:t>
              </a:r>
            </a:p>
            <a:p>
              <a:pPr algn="ctr"/>
              <a:r>
                <a:rPr lang="en-US" sz="1400" dirty="0"/>
                <a:t>program </a:t>
              </a:r>
              <a:r>
                <a:rPr lang="en-US" sz="1400" dirty="0" err="1"/>
                <a:t>src</a:t>
              </a:r>
              <a:r>
                <a:rPr lang="en-US" sz="1400" dirty="0"/>
                <a:t> &amp; bins</a:t>
              </a: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7868ACE6-6A31-4C35-897B-DCC2F01F9732}"/>
                </a:ext>
              </a:extLst>
            </p:cNvPr>
            <p:cNvSpPr/>
            <p:nvPr/>
          </p:nvSpPr>
          <p:spPr>
            <a:xfrm>
              <a:off x="2932231" y="2568767"/>
              <a:ext cx="1368425" cy="330200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539B0-17EF-4224-8DB4-04686653A754}"/>
                </a:ext>
              </a:extLst>
            </p:cNvPr>
            <p:cNvSpPr txBox="1"/>
            <p:nvPr/>
          </p:nvSpPr>
          <p:spPr>
            <a:xfrm>
              <a:off x="2741104" y="2213604"/>
              <a:ext cx="1778080" cy="46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SSH for dev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207670-C337-4366-89AC-C22ED38789B7}"/>
              </a:ext>
            </a:extLst>
          </p:cNvPr>
          <p:cNvGrpSpPr/>
          <p:nvPr/>
        </p:nvGrpSpPr>
        <p:grpSpPr>
          <a:xfrm>
            <a:off x="5662124" y="1200713"/>
            <a:ext cx="4230095" cy="2535382"/>
            <a:chOff x="5662124" y="1050691"/>
            <a:chExt cx="4230095" cy="253538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22A1778-2242-4C78-BCBB-F075A54B9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210" y="1443799"/>
              <a:ext cx="1431009" cy="143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89504E-7841-4F0D-80F6-2DF0E170A280}"/>
                </a:ext>
              </a:extLst>
            </p:cNvPr>
            <p:cNvSpPr txBox="1"/>
            <p:nvPr/>
          </p:nvSpPr>
          <p:spPr>
            <a:xfrm>
              <a:off x="8526982" y="2874806"/>
              <a:ext cx="1240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Server (target)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C6BB47-E112-4EA2-B71D-246650F2F64F}"/>
                </a:ext>
              </a:extLst>
            </p:cNvPr>
            <p:cNvGrpSpPr/>
            <p:nvPr/>
          </p:nvGrpSpPr>
          <p:grpSpPr>
            <a:xfrm>
              <a:off x="5662124" y="1186955"/>
              <a:ext cx="1783760" cy="2399118"/>
              <a:chOff x="832435" y="2014387"/>
              <a:chExt cx="2671416" cy="3592997"/>
            </a:xfrm>
          </p:grpSpPr>
          <p:pic>
            <p:nvPicPr>
              <p:cNvPr id="42" name="Picture 4" descr="Laptop Icon | Download Pretty Office Part 10 icons | IconsPedia">
                <a:extLst>
                  <a:ext uri="{FF2B5EF4-FFF2-40B4-BE49-F238E27FC236}">
                    <a16:creationId xmlns:a16="http://schemas.microsoft.com/office/drawing/2014/main" id="{F5A4C400-1911-462A-B1B0-BE8E75653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435" y="2014387"/>
                <a:ext cx="2671416" cy="267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F16372-480F-412C-8E74-8ABBFB8430FA}"/>
                  </a:ext>
                </a:extLst>
              </p:cNvPr>
              <p:cNvSpPr txBox="1"/>
              <p:nvPr/>
            </p:nvSpPr>
            <p:spPr>
              <a:xfrm>
                <a:off x="1171932" y="4501137"/>
                <a:ext cx="2050399" cy="110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PC (</a:t>
                </a:r>
                <a:r>
                  <a:rPr lang="en-US" sz="1400" dirty="0" err="1"/>
                  <a:t>viewer+dev</a:t>
                </a:r>
                <a:r>
                  <a:rPr lang="en-US" sz="1400" dirty="0"/>
                  <a:t>)</a:t>
                </a:r>
              </a:p>
              <a:p>
                <a:pPr algn="ctr"/>
                <a:r>
                  <a:rPr lang="en-US" sz="1400" dirty="0"/>
                  <a:t>Linux w/ VTune</a:t>
                </a:r>
              </a:p>
              <a:p>
                <a:pPr algn="ctr"/>
                <a:r>
                  <a:rPr lang="en-US" sz="1400" dirty="0"/>
                  <a:t>&amp; build env</a:t>
                </a:r>
              </a:p>
            </p:txBody>
          </p:sp>
          <p:pic>
            <p:nvPicPr>
              <p:cNvPr id="44" name="Picture 6" descr="Intel VTune Amplifier">
                <a:extLst>
                  <a:ext uri="{FF2B5EF4-FFF2-40B4-BE49-F238E27FC236}">
                    <a16:creationId xmlns:a16="http://schemas.microsoft.com/office/drawing/2014/main" id="{FEC47636-A08C-4594-A8BD-EDAE62BF7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978" y="2651405"/>
                <a:ext cx="1250663" cy="83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65C6C149-42A7-4A19-9DB2-21E05CC70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583" y="1050691"/>
              <a:ext cx="790303" cy="790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85FFAB30-6BE3-4827-BD99-442B266E0ED7}"/>
                </a:ext>
              </a:extLst>
            </p:cNvPr>
            <p:cNvSpPr/>
            <p:nvPr/>
          </p:nvSpPr>
          <p:spPr>
            <a:xfrm>
              <a:off x="7496684" y="2285785"/>
              <a:ext cx="913726" cy="22048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244601-D8C5-4141-BEE5-06F0C75AA2EE}"/>
                </a:ext>
              </a:extLst>
            </p:cNvPr>
            <p:cNvSpPr txBox="1"/>
            <p:nvPr/>
          </p:nvSpPr>
          <p:spPr>
            <a:xfrm>
              <a:off x="7377544" y="2566544"/>
              <a:ext cx="118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Profiling results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40C5BE-2B40-43EF-A5F4-B9A983DCBF4A}"/>
                </a:ext>
              </a:extLst>
            </p:cNvPr>
            <p:cNvSpPr txBox="1"/>
            <p:nvPr/>
          </p:nvSpPr>
          <p:spPr>
            <a:xfrm>
              <a:off x="7369064" y="1727019"/>
              <a:ext cx="1187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Program bin</a:t>
              </a:r>
            </a:p>
          </p:txBody>
        </p:sp>
        <p:sp>
          <p:nvSpPr>
            <p:cNvPr id="45" name="Arrow: Left 44">
              <a:extLst>
                <a:ext uri="{FF2B5EF4-FFF2-40B4-BE49-F238E27FC236}">
                  <a16:creationId xmlns:a16="http://schemas.microsoft.com/office/drawing/2014/main" id="{510A07DA-3448-469D-BCDE-EBDB1F41FB8A}"/>
                </a:ext>
              </a:extLst>
            </p:cNvPr>
            <p:cNvSpPr/>
            <p:nvPr/>
          </p:nvSpPr>
          <p:spPr>
            <a:xfrm rot="10800000">
              <a:off x="7529570" y="1958297"/>
              <a:ext cx="913726" cy="22048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167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052">
            <a:extLst>
              <a:ext uri="{FF2B5EF4-FFF2-40B4-BE49-F238E27FC236}">
                <a16:creationId xmlns:a16="http://schemas.microsoft.com/office/drawing/2014/main" id="{49EB8CFC-AE5D-4E9C-870A-500B8AB71002}"/>
              </a:ext>
            </a:extLst>
          </p:cNvPr>
          <p:cNvSpPr/>
          <p:nvPr/>
        </p:nvSpPr>
        <p:spPr>
          <a:xfrm>
            <a:off x="5372100" y="1701819"/>
            <a:ext cx="6200775" cy="262074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A5BD59E5-BD80-4552-AAA8-A78A14177778}"/>
              </a:ext>
            </a:extLst>
          </p:cNvPr>
          <p:cNvSpPr/>
          <p:nvPr/>
        </p:nvSpPr>
        <p:spPr>
          <a:xfrm>
            <a:off x="1690686" y="1931361"/>
            <a:ext cx="1776414" cy="1631614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glib’s</a:t>
            </a:r>
            <a:r>
              <a:rPr lang="en-US" dirty="0"/>
              <a:t> </a:t>
            </a:r>
            <a:r>
              <a:rPr lang="en-US" dirty="0" err="1"/>
              <a:t>hashtable</a:t>
            </a:r>
            <a:endParaRPr lang="en-US" dirty="0"/>
          </a:p>
        </p:txBody>
      </p:sp>
      <p:pic>
        <p:nvPicPr>
          <p:cNvPr id="2050" name="Picture 2" descr="IconExperience » G-Collection » Lock Icon">
            <a:extLst>
              <a:ext uri="{FF2B5EF4-FFF2-40B4-BE49-F238E27FC236}">
                <a16:creationId xmlns:a16="http://schemas.microsoft.com/office/drawing/2014/main" id="{4970AE89-43F6-4C20-ADFC-E787AC49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4" y="1847053"/>
            <a:ext cx="723901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F9067-E5BF-4BDE-A285-41D6E761DA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643" y="1040877"/>
            <a:ext cx="1258073" cy="862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E1C07-D183-4BE4-A478-9883F02DFCE9}"/>
              </a:ext>
            </a:extLst>
          </p:cNvPr>
          <p:cNvSpPr txBox="1"/>
          <p:nvPr/>
        </p:nvSpPr>
        <p:spPr>
          <a:xfrm>
            <a:off x="1890323" y="691677"/>
            <a:ext cx="14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Worker threads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03F33-0DE7-4A18-A0E7-3207197282F0}"/>
              </a:ext>
            </a:extLst>
          </p:cNvPr>
          <p:cNvGrpSpPr/>
          <p:nvPr/>
        </p:nvGrpSpPr>
        <p:grpSpPr>
          <a:xfrm>
            <a:off x="5815011" y="2111791"/>
            <a:ext cx="1185864" cy="1451184"/>
            <a:chOff x="5815011" y="1755982"/>
            <a:chExt cx="1185864" cy="1451184"/>
          </a:xfrm>
        </p:grpSpPr>
        <p:sp>
          <p:nvSpPr>
            <p:cNvPr id="13" name="Flowchart: Internal Storage 12">
              <a:extLst>
                <a:ext uri="{FF2B5EF4-FFF2-40B4-BE49-F238E27FC236}">
                  <a16:creationId xmlns:a16="http://schemas.microsoft.com/office/drawing/2014/main" id="{C6B8EBBF-D46C-412E-9F3B-12F4BBFCF6AD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IconExperience » G-Collection » Lock Icon">
              <a:extLst>
                <a:ext uri="{FF2B5EF4-FFF2-40B4-BE49-F238E27FC236}">
                  <a16:creationId xmlns:a16="http://schemas.microsoft.com/office/drawing/2014/main" id="{7B358156-836D-444F-8EC9-6FB733490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66973-2692-425E-942A-D249CB1C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9583" y="794270"/>
            <a:ext cx="1258073" cy="862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E837C2-F1D8-4AB6-866F-E4B09243BFD0}"/>
              </a:ext>
            </a:extLst>
          </p:cNvPr>
          <p:cNvSpPr txBox="1"/>
          <p:nvPr/>
        </p:nvSpPr>
        <p:spPr>
          <a:xfrm>
            <a:off x="7883296" y="440957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Worker threads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AA1624-A5FD-4702-A38B-781CB9A5EED1}"/>
              </a:ext>
            </a:extLst>
          </p:cNvPr>
          <p:cNvGrpSpPr/>
          <p:nvPr/>
        </p:nvGrpSpPr>
        <p:grpSpPr>
          <a:xfrm>
            <a:off x="10062132" y="2111791"/>
            <a:ext cx="1185864" cy="1451184"/>
            <a:chOff x="5815011" y="1755982"/>
            <a:chExt cx="1185864" cy="1451184"/>
          </a:xfrm>
        </p:grpSpPr>
        <p:sp>
          <p:nvSpPr>
            <p:cNvPr id="20" name="Flowchart: Internal Storage 19">
              <a:extLst>
                <a:ext uri="{FF2B5EF4-FFF2-40B4-BE49-F238E27FC236}">
                  <a16:creationId xmlns:a16="http://schemas.microsoft.com/office/drawing/2014/main" id="{47898B0F-2D14-4199-A3A5-62326A6E8EC6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IconExperience » G-Collection » Lock Icon">
              <a:extLst>
                <a:ext uri="{FF2B5EF4-FFF2-40B4-BE49-F238E27FC236}">
                  <a16:creationId xmlns:a16="http://schemas.microsoft.com/office/drawing/2014/main" id="{AC2F9904-2B2D-493F-94C2-05B746F26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462DED-7BD0-4C82-918A-DFF7BA2981F8}"/>
              </a:ext>
            </a:extLst>
          </p:cNvPr>
          <p:cNvGrpSpPr/>
          <p:nvPr/>
        </p:nvGrpSpPr>
        <p:grpSpPr>
          <a:xfrm>
            <a:off x="7319961" y="2111791"/>
            <a:ext cx="1185864" cy="1451184"/>
            <a:chOff x="5815011" y="1755982"/>
            <a:chExt cx="1185864" cy="1451184"/>
          </a:xfrm>
        </p:grpSpPr>
        <p:sp>
          <p:nvSpPr>
            <p:cNvPr id="23" name="Flowchart: Internal Storage 22">
              <a:extLst>
                <a:ext uri="{FF2B5EF4-FFF2-40B4-BE49-F238E27FC236}">
                  <a16:creationId xmlns:a16="http://schemas.microsoft.com/office/drawing/2014/main" id="{B45F914A-F663-45EF-BD08-6825A2EF94F7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IconExperience » G-Collection » Lock Icon">
              <a:extLst>
                <a:ext uri="{FF2B5EF4-FFF2-40B4-BE49-F238E27FC236}">
                  <a16:creationId xmlns:a16="http://schemas.microsoft.com/office/drawing/2014/main" id="{DA8E89EB-229E-470B-A7A9-51BA2FA39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637AFF-0FF2-4994-8316-91F9112EFF54}"/>
              </a:ext>
            </a:extLst>
          </p:cNvPr>
          <p:cNvGrpSpPr/>
          <p:nvPr/>
        </p:nvGrpSpPr>
        <p:grpSpPr>
          <a:xfrm>
            <a:off x="8705849" y="2111791"/>
            <a:ext cx="1185864" cy="1451184"/>
            <a:chOff x="5815011" y="1755982"/>
            <a:chExt cx="1185864" cy="1451184"/>
          </a:xfrm>
        </p:grpSpPr>
        <p:sp>
          <p:nvSpPr>
            <p:cNvPr id="29" name="Flowchart: Internal Storage 28">
              <a:extLst>
                <a:ext uri="{FF2B5EF4-FFF2-40B4-BE49-F238E27FC236}">
                  <a16:creationId xmlns:a16="http://schemas.microsoft.com/office/drawing/2014/main" id="{5F67090C-14C6-42E6-87BB-7ED11E14B6C1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IconExperience » G-Collection » Lock Icon">
              <a:extLst>
                <a:ext uri="{FF2B5EF4-FFF2-40B4-BE49-F238E27FC236}">
                  <a16:creationId xmlns:a16="http://schemas.microsoft.com/office/drawing/2014/main" id="{114EFC12-972B-44AD-9BBE-9C005CF70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CE861B44-9D9A-4B11-9518-15145CE275B8}"/>
              </a:ext>
            </a:extLst>
          </p:cNvPr>
          <p:cNvCxnSpPr>
            <a:cxnSpLocks/>
          </p:cNvCxnSpPr>
          <p:nvPr/>
        </p:nvCxnSpPr>
        <p:spPr>
          <a:xfrm flipH="1">
            <a:off x="6914757" y="1779885"/>
            <a:ext cx="1591068" cy="40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7FD37F-C365-4B33-85E9-76F023F44131}"/>
              </a:ext>
            </a:extLst>
          </p:cNvPr>
          <p:cNvSpPr txBox="1"/>
          <p:nvPr/>
        </p:nvSpPr>
        <p:spPr>
          <a:xfrm>
            <a:off x="6901309" y="1720789"/>
            <a:ext cx="14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H(K)</a:t>
            </a:r>
          </a:p>
        </p:txBody>
      </p:sp>
      <p:sp>
        <p:nvSpPr>
          <p:cNvPr id="2052" name="Left Brace 2051">
            <a:extLst>
              <a:ext uri="{FF2B5EF4-FFF2-40B4-BE49-F238E27FC236}">
                <a16:creationId xmlns:a16="http://schemas.microsoft.com/office/drawing/2014/main" id="{D0B4AC8F-F92B-4F18-8D9E-D468592B2733}"/>
              </a:ext>
            </a:extLst>
          </p:cNvPr>
          <p:cNvSpPr/>
          <p:nvPr/>
        </p:nvSpPr>
        <p:spPr>
          <a:xfrm rot="16200000">
            <a:off x="8296265" y="1203355"/>
            <a:ext cx="208538" cy="51710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4D4A6C-8539-4898-851C-140F5419A06C}"/>
              </a:ext>
            </a:extLst>
          </p:cNvPr>
          <p:cNvSpPr txBox="1"/>
          <p:nvPr/>
        </p:nvSpPr>
        <p:spPr>
          <a:xfrm>
            <a:off x="7527295" y="3932565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</a:t>
            </a:r>
            <a:r>
              <a:rPr lang="en-US" sz="1400" dirty="0" err="1"/>
              <a:t>hashtables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4B8C6-A3DC-4123-9037-975EDE7C59C3}"/>
              </a:ext>
            </a:extLst>
          </p:cNvPr>
          <p:cNvSpPr txBox="1"/>
          <p:nvPr/>
        </p:nvSpPr>
        <p:spPr>
          <a:xfrm>
            <a:off x="5059133" y="1379556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Our “</a:t>
            </a:r>
            <a:r>
              <a:rPr lang="en-US" sz="1400" dirty="0" err="1"/>
              <a:t>bigtable</a:t>
            </a:r>
            <a:r>
              <a:rPr lang="en-US" sz="1400" dirty="0"/>
              <a:t>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FDC9E-6EEC-4330-9B46-9D6087A65B84}"/>
              </a:ext>
            </a:extLst>
          </p:cNvPr>
          <p:cNvSpPr txBox="1"/>
          <p:nvPr/>
        </p:nvSpPr>
        <p:spPr>
          <a:xfrm>
            <a:off x="7586466" y="2969476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… … </a:t>
            </a:r>
          </a:p>
        </p:txBody>
      </p:sp>
    </p:spTree>
    <p:extLst>
      <p:ext uri="{BB962C8B-B14F-4D97-AF65-F5344CB8AC3E}">
        <p14:creationId xmlns:p14="http://schemas.microsoft.com/office/powerpoint/2010/main" val="13728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EB7BA9A4-448D-4242-8E37-357BD0EB0C38}"/>
              </a:ext>
            </a:extLst>
          </p:cNvPr>
          <p:cNvSpPr/>
          <p:nvPr/>
        </p:nvSpPr>
        <p:spPr>
          <a:xfrm>
            <a:off x="1343278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67CEC93-E332-4863-876C-383191BBB097}"/>
              </a:ext>
            </a:extLst>
          </p:cNvPr>
          <p:cNvSpPr/>
          <p:nvPr/>
        </p:nvSpPr>
        <p:spPr>
          <a:xfrm>
            <a:off x="3567239" y="1398574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0 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9EE71B76-C0CE-418A-9342-3900702046F0}"/>
              </a:ext>
            </a:extLst>
          </p:cNvPr>
          <p:cNvSpPr/>
          <p:nvPr/>
        </p:nvSpPr>
        <p:spPr>
          <a:xfrm>
            <a:off x="3567239" y="2012220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1FD6AA0D-CC5E-4B48-B3FF-A839891EE525}"/>
              </a:ext>
            </a:extLst>
          </p:cNvPr>
          <p:cNvSpPr/>
          <p:nvPr/>
        </p:nvSpPr>
        <p:spPr>
          <a:xfrm>
            <a:off x="3567238" y="2565176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 </a:t>
            </a: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1758FAF6-D51C-43A3-8EC6-E3430F7F5B7E}"/>
              </a:ext>
            </a:extLst>
          </p:cNvPr>
          <p:cNvSpPr/>
          <p:nvPr/>
        </p:nvSpPr>
        <p:spPr>
          <a:xfrm>
            <a:off x="3567238" y="3694015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N-1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9B97E4D-8BD3-4C32-8DFB-5B43FB8E1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56489" y="1548277"/>
            <a:ext cx="710750" cy="2663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2066806-7957-4070-9688-CC154F4EA17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6489" y="2161923"/>
            <a:ext cx="710750" cy="2049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D1CA251-E7A0-4239-A461-032E7310BF5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6489" y="2714879"/>
            <a:ext cx="710749" cy="1497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7DBC739-599E-44C6-8A87-AF8198B81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56489" y="3843718"/>
            <a:ext cx="710749" cy="368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73CB1A38-7ED9-4E16-AAD1-8D1A58CE6BB5}"/>
              </a:ext>
            </a:extLst>
          </p:cNvPr>
          <p:cNvSpPr/>
          <p:nvPr/>
        </p:nvSpPr>
        <p:spPr>
          <a:xfrm>
            <a:off x="6470933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C3AE7-FC2B-4E77-849A-2FB8E263A43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5721069" y="1548277"/>
            <a:ext cx="749864" cy="2663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F664B9-FE18-4679-8D87-ED2AE274ABD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5721069" y="2161923"/>
            <a:ext cx="749864" cy="2049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C985C2-8F2A-4749-84E1-F825D50CEB9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721068" y="2714879"/>
            <a:ext cx="749865" cy="1497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26F8D19-8911-4CD2-AFF0-30053AAEA8F7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5721068" y="3843718"/>
            <a:ext cx="749865" cy="368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521E72-8091-4B08-AD3A-5AAF56F40A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0191" y="4211905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000351-DAFC-44D9-ACDC-C904DF7F370A}"/>
              </a:ext>
            </a:extLst>
          </p:cNvPr>
          <p:cNvCxnSpPr>
            <a:cxnSpLocks/>
          </p:cNvCxnSpPr>
          <p:nvPr/>
        </p:nvCxnSpPr>
        <p:spPr>
          <a:xfrm>
            <a:off x="7984144" y="4206511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60AFDA7-20C6-46E3-8ECB-616F9CE34B2B}"/>
              </a:ext>
            </a:extLst>
          </p:cNvPr>
          <p:cNvSpPr/>
          <p:nvPr/>
        </p:nvSpPr>
        <p:spPr>
          <a:xfrm>
            <a:off x="1298015" y="453693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phase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F80A2C-438F-42FC-81BB-2E613253430B}"/>
              </a:ext>
            </a:extLst>
          </p:cNvPr>
          <p:cNvSpPr/>
          <p:nvPr/>
        </p:nvSpPr>
        <p:spPr>
          <a:xfrm>
            <a:off x="3675929" y="4536933"/>
            <a:ext cx="189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parallel phase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37F81-96F9-430D-8705-CE457FC3CEDD}"/>
              </a:ext>
            </a:extLst>
          </p:cNvPr>
          <p:cNvSpPr/>
          <p:nvPr/>
        </p:nvSpPr>
        <p:spPr>
          <a:xfrm>
            <a:off x="5889374" y="4536933"/>
            <a:ext cx="315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cleanup phase (+validating)</a:t>
            </a:r>
          </a:p>
        </p:txBody>
      </p:sp>
    </p:spTree>
    <p:extLst>
      <p:ext uri="{BB962C8B-B14F-4D97-AF65-F5344CB8AC3E}">
        <p14:creationId xmlns:p14="http://schemas.microsoft.com/office/powerpoint/2010/main" val="27859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3CDA3-1CEF-4407-95CA-251334D8374F}"/>
              </a:ext>
            </a:extLst>
          </p:cNvPr>
          <p:cNvSpPr/>
          <p:nvPr/>
        </p:nvSpPr>
        <p:spPr>
          <a:xfrm rot="16200000">
            <a:off x="152400" y="2832100"/>
            <a:ext cx="3530600" cy="88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626052" y="812800"/>
            <a:ext cx="26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dirty="0"/>
              <a:t>an array of keys, unsorted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354394" y="2149399"/>
            <a:ext cx="590412" cy="1780495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3CA89-31C3-4D19-9403-FDC926401546}"/>
              </a:ext>
            </a:extLst>
          </p:cNvPr>
          <p:cNvCxnSpPr>
            <a:cxnSpLocks/>
          </p:cNvCxnSpPr>
          <p:nvPr/>
        </p:nvCxnSpPr>
        <p:spPr>
          <a:xfrm>
            <a:off x="5934867" y="3251767"/>
            <a:ext cx="32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4F36FE-11C3-49E4-9FF5-F8B143482118}"/>
              </a:ext>
            </a:extLst>
          </p:cNvPr>
          <p:cNvGrpSpPr/>
          <p:nvPr/>
        </p:nvGrpSpPr>
        <p:grpSpPr>
          <a:xfrm>
            <a:off x="5385585" y="2797106"/>
            <a:ext cx="549282" cy="571484"/>
            <a:chOff x="6546843" y="1949464"/>
            <a:chExt cx="549282" cy="5714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75E92-0FC6-4913-ACC1-CFFCF6A6ECF2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5CF11A-E5AC-4F84-9838-9EFE5DE6A751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42488-0003-45D5-81EA-9D7738B09E5E}"/>
              </a:ext>
            </a:extLst>
          </p:cNvPr>
          <p:cNvCxnSpPr>
            <a:cxnSpLocks/>
          </p:cNvCxnSpPr>
          <p:nvPr/>
        </p:nvCxnSpPr>
        <p:spPr>
          <a:xfrm flipH="1">
            <a:off x="5915824" y="3162867"/>
            <a:ext cx="34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91F417-E78F-4F9D-87CD-3E13B2757EFA}"/>
              </a:ext>
            </a:extLst>
          </p:cNvPr>
          <p:cNvGrpSpPr/>
          <p:nvPr/>
        </p:nvGrpSpPr>
        <p:grpSpPr>
          <a:xfrm>
            <a:off x="6257133" y="2797106"/>
            <a:ext cx="549282" cy="571484"/>
            <a:chOff x="6546843" y="1949464"/>
            <a:chExt cx="549282" cy="5714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84B6E-C0B1-412F-90AD-8D1D6AD98B11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1D9203-AD4E-4F50-9540-C24D14B21630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D1DB3C-487F-4962-B221-AB61A310A372}"/>
              </a:ext>
            </a:extLst>
          </p:cNvPr>
          <p:cNvGrpSpPr/>
          <p:nvPr/>
        </p:nvGrpSpPr>
        <p:grpSpPr>
          <a:xfrm>
            <a:off x="6787372" y="2809925"/>
            <a:ext cx="890591" cy="571484"/>
            <a:chOff x="7948630" y="1962283"/>
            <a:chExt cx="890591" cy="57148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9BC284-2D48-480A-97F1-69AB25C695F6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1AC7FE-6CAD-401E-AFEB-08A3C6F1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CEF438-3ABA-4C8C-931C-F3E1221B2D71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9166C4-2B8B-4BCD-95CD-B77A8A3FD695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F9F9DE-6EC1-45B0-93BD-E9129FAEF52D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F1BFEA-009E-4B81-A4F4-5E9965EDBBCC}"/>
              </a:ext>
            </a:extLst>
          </p:cNvPr>
          <p:cNvGrpSpPr/>
          <p:nvPr/>
        </p:nvGrpSpPr>
        <p:grpSpPr>
          <a:xfrm>
            <a:off x="7669730" y="2797106"/>
            <a:ext cx="890591" cy="571484"/>
            <a:chOff x="7948630" y="1962283"/>
            <a:chExt cx="890591" cy="5714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D7CAB3-36B9-43F7-BCD2-78AE2799499E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C9817-F86D-4EEB-822B-F4D2F2FAE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2FDA72-D0FC-4807-BF86-266097502ED5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280D2E3-FBFB-4931-A01C-6930B5AD4357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17BC6-082F-4224-8FA2-2C1B799471E2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FBB7AE-AB71-4974-BAB0-E8DA46E9B18D}"/>
              </a:ext>
            </a:extLst>
          </p:cNvPr>
          <p:cNvGrpSpPr/>
          <p:nvPr/>
        </p:nvGrpSpPr>
        <p:grpSpPr>
          <a:xfrm>
            <a:off x="8517205" y="2789974"/>
            <a:ext cx="890591" cy="571484"/>
            <a:chOff x="7948630" y="1962283"/>
            <a:chExt cx="890591" cy="57148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2830DD5-4C60-41DC-8273-F73442696A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21912D3-9340-4B6E-B914-F0BCC32E3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8F275C-ECC3-4466-BDFE-8E15D2A9F1AA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6A7318-1AF4-42CD-8492-49C0EBD88A1D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64225D2-EBAD-4401-B695-0FCFF638B903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5223416" y="232669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0139133-76A4-486A-9040-8F5027172A58}"/>
              </a:ext>
            </a:extLst>
          </p:cNvPr>
          <p:cNvSpPr/>
          <p:nvPr/>
        </p:nvSpPr>
        <p:spPr>
          <a:xfrm>
            <a:off x="2455826" y="1524909"/>
            <a:ext cx="96875" cy="801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DC7A5B0-C399-4286-AE5B-77613366B185}"/>
              </a:ext>
            </a:extLst>
          </p:cNvPr>
          <p:cNvSpPr/>
          <p:nvPr/>
        </p:nvSpPr>
        <p:spPr>
          <a:xfrm>
            <a:off x="2446534" y="2374230"/>
            <a:ext cx="106167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B06C65-3267-41B2-BFC8-A92325AA3ED5}"/>
              </a:ext>
            </a:extLst>
          </p:cNvPr>
          <p:cNvSpPr/>
          <p:nvPr/>
        </p:nvSpPr>
        <p:spPr>
          <a:xfrm>
            <a:off x="2455826" y="3238538"/>
            <a:ext cx="118104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3F7AD-41E0-445E-9391-BF2E454D8428}"/>
              </a:ext>
            </a:extLst>
          </p:cNvPr>
          <p:cNvSpPr/>
          <p:nvPr/>
        </p:nvSpPr>
        <p:spPr>
          <a:xfrm>
            <a:off x="2452333" y="4102846"/>
            <a:ext cx="118986" cy="9390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EE3C-21AA-4A8A-BA38-45B374C1A1F2}"/>
              </a:ext>
            </a:extLst>
          </p:cNvPr>
          <p:cNvSpPr/>
          <p:nvPr/>
        </p:nvSpPr>
        <p:spPr>
          <a:xfrm>
            <a:off x="1473199" y="1511300"/>
            <a:ext cx="889001" cy="268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pic>
        <p:nvPicPr>
          <p:cNvPr id="58" name="Picture 2" descr="IconExperience » G-Collection » Lock Icon">
            <a:extLst>
              <a:ext uri="{FF2B5EF4-FFF2-40B4-BE49-F238E27FC236}">
                <a16:creationId xmlns:a16="http://schemas.microsoft.com/office/drawing/2014/main" id="{2E66CF4A-C8CE-40C1-83EF-C72983C8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41" y="2677697"/>
            <a:ext cx="723901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227E77-E7F5-4543-97CC-3637820D3588}"/>
              </a:ext>
            </a:extLst>
          </p:cNvPr>
          <p:cNvCxnSpPr>
            <a:cxnSpLocks/>
          </p:cNvCxnSpPr>
          <p:nvPr/>
        </p:nvCxnSpPr>
        <p:spPr>
          <a:xfrm>
            <a:off x="2637034" y="1971963"/>
            <a:ext cx="420618" cy="6502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A53BD1-5C5A-4003-B6E1-0B9AE809912B}"/>
              </a:ext>
            </a:extLst>
          </p:cNvPr>
          <p:cNvCxnSpPr>
            <a:cxnSpLocks/>
          </p:cNvCxnSpPr>
          <p:nvPr/>
        </p:nvCxnSpPr>
        <p:spPr>
          <a:xfrm>
            <a:off x="2635187" y="2750560"/>
            <a:ext cx="362444" cy="345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596C8-ED14-4D72-98D3-FF09F1EE0919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2573930" y="3361458"/>
            <a:ext cx="486107" cy="2778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997A71-70C5-453C-8D09-9DC1D732E6F5}"/>
              </a:ext>
            </a:extLst>
          </p:cNvPr>
          <p:cNvCxnSpPr>
            <a:cxnSpLocks/>
          </p:cNvCxnSpPr>
          <p:nvPr/>
        </p:nvCxnSpPr>
        <p:spPr>
          <a:xfrm flipV="1">
            <a:off x="2635187" y="3674775"/>
            <a:ext cx="422465" cy="8611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B433DE-AB39-4EB9-8C78-0C631CF6760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180961" y="3039648"/>
            <a:ext cx="4616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CAADA22-0084-4F00-BB0C-6FCAD27A9A7D}"/>
              </a:ext>
            </a:extLst>
          </p:cNvPr>
          <p:cNvSpPr/>
          <p:nvPr/>
        </p:nvSpPr>
        <p:spPr>
          <a:xfrm>
            <a:off x="3219065" y="1410937"/>
            <a:ext cx="89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worker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53BA30-C859-4EAC-B5FE-EA301085B68E}"/>
              </a:ext>
            </a:extLst>
          </p:cNvPr>
          <p:cNvSpPr/>
          <p:nvPr/>
        </p:nvSpPr>
        <p:spPr>
          <a:xfrm>
            <a:off x="5606665" y="1461737"/>
            <a:ext cx="364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a doubly linked list, unsorted</a:t>
            </a:r>
          </a:p>
        </p:txBody>
      </p:sp>
    </p:spTree>
    <p:extLst>
      <p:ext uri="{BB962C8B-B14F-4D97-AF65-F5344CB8AC3E}">
        <p14:creationId xmlns:p14="http://schemas.microsoft.com/office/powerpoint/2010/main" val="37247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8C3CDA3-1CEF-4407-95CA-251334D8374F}"/>
              </a:ext>
            </a:extLst>
          </p:cNvPr>
          <p:cNvSpPr/>
          <p:nvPr/>
        </p:nvSpPr>
        <p:spPr>
          <a:xfrm rot="16200000">
            <a:off x="152400" y="2832100"/>
            <a:ext cx="3530600" cy="889000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4525E-FE65-49D6-A9E5-2D3955CFEDD9}"/>
              </a:ext>
            </a:extLst>
          </p:cNvPr>
          <p:cNvSpPr txBox="1"/>
          <p:nvPr/>
        </p:nvSpPr>
        <p:spPr>
          <a:xfrm>
            <a:off x="1663700" y="1536700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C04-8AB6-4154-BC3C-1C5ACD33DCF4}"/>
              </a:ext>
            </a:extLst>
          </p:cNvPr>
          <p:cNvSpPr txBox="1"/>
          <p:nvPr/>
        </p:nvSpPr>
        <p:spPr>
          <a:xfrm>
            <a:off x="1104900" y="850900"/>
            <a:ext cx="16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 </a:t>
            </a:r>
          </a:p>
          <a:p>
            <a:pPr algn="ctr"/>
            <a:r>
              <a:rPr lang="en-US" dirty="0"/>
              <a:t>an array of keys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644F8-A435-44DA-A52B-C8587A3FB257}"/>
              </a:ext>
            </a:extLst>
          </p:cNvPr>
          <p:cNvGrpSpPr/>
          <p:nvPr/>
        </p:nvGrpSpPr>
        <p:grpSpPr>
          <a:xfrm>
            <a:off x="3541854" y="2257425"/>
            <a:ext cx="889001" cy="1780495"/>
            <a:chOff x="3541854" y="1785430"/>
            <a:chExt cx="1360213" cy="230011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81699EF-4A06-4535-82F4-898353225A99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616196" y="2999697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7CD512A-8EC3-49B6-B978-A22C24242501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96008" y="2594942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17C8ABB-AEB8-40BF-9AE4-8970EF526E2F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75820" y="2190186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61C502E-FB53-455A-AF6A-AAD0EBE1E2C8}"/>
                </a:ext>
              </a:extLst>
            </p:cNvPr>
            <p:cNvCxnSpPr>
              <a:cxnSpLocks/>
            </p:cNvCxnSpPr>
            <p:nvPr/>
          </p:nvCxnSpPr>
          <p:spPr>
            <a:xfrm rot="12600000" flipH="1">
              <a:off x="3541854" y="1785430"/>
              <a:ext cx="1285871" cy="1085848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3CA89-31C3-4D19-9403-FDC926401546}"/>
              </a:ext>
            </a:extLst>
          </p:cNvPr>
          <p:cNvCxnSpPr>
            <a:cxnSpLocks/>
          </p:cNvCxnSpPr>
          <p:nvPr/>
        </p:nvCxnSpPr>
        <p:spPr>
          <a:xfrm>
            <a:off x="5934867" y="3251767"/>
            <a:ext cx="32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4F36FE-11C3-49E4-9FF5-F8B143482118}"/>
              </a:ext>
            </a:extLst>
          </p:cNvPr>
          <p:cNvGrpSpPr/>
          <p:nvPr/>
        </p:nvGrpSpPr>
        <p:grpSpPr>
          <a:xfrm>
            <a:off x="5385585" y="2797106"/>
            <a:ext cx="549282" cy="571484"/>
            <a:chOff x="6546843" y="1949464"/>
            <a:chExt cx="549282" cy="5714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75E92-0FC6-4913-ACC1-CFFCF6A6ECF2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5CF11A-E5AC-4F84-9838-9EFE5DE6A751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42488-0003-45D5-81EA-9D7738B09E5E}"/>
              </a:ext>
            </a:extLst>
          </p:cNvPr>
          <p:cNvCxnSpPr>
            <a:cxnSpLocks/>
          </p:cNvCxnSpPr>
          <p:nvPr/>
        </p:nvCxnSpPr>
        <p:spPr>
          <a:xfrm flipH="1">
            <a:off x="5915824" y="3162867"/>
            <a:ext cx="34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91F417-E78F-4F9D-87CD-3E13B2757EFA}"/>
              </a:ext>
            </a:extLst>
          </p:cNvPr>
          <p:cNvGrpSpPr/>
          <p:nvPr/>
        </p:nvGrpSpPr>
        <p:grpSpPr>
          <a:xfrm>
            <a:off x="6257133" y="2797106"/>
            <a:ext cx="549282" cy="571484"/>
            <a:chOff x="6546843" y="1949464"/>
            <a:chExt cx="549282" cy="5714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84B6E-C0B1-412F-90AD-8D1D6AD98B11}"/>
                </a:ext>
              </a:extLst>
            </p:cNvPr>
            <p:cNvSpPr/>
            <p:nvPr/>
          </p:nvSpPr>
          <p:spPr>
            <a:xfrm>
              <a:off x="6546843" y="1949464"/>
              <a:ext cx="549282" cy="28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1D9203-AD4E-4F50-9540-C24D14B21630}"/>
                </a:ext>
              </a:extLst>
            </p:cNvPr>
            <p:cNvSpPr/>
            <p:nvPr/>
          </p:nvSpPr>
          <p:spPr>
            <a:xfrm>
              <a:off x="6546843" y="2235206"/>
              <a:ext cx="549282" cy="285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D1DB3C-487F-4962-B221-AB61A310A372}"/>
              </a:ext>
            </a:extLst>
          </p:cNvPr>
          <p:cNvGrpSpPr/>
          <p:nvPr/>
        </p:nvGrpSpPr>
        <p:grpSpPr>
          <a:xfrm>
            <a:off x="6787372" y="2809925"/>
            <a:ext cx="890591" cy="571484"/>
            <a:chOff x="7948630" y="1962283"/>
            <a:chExt cx="890591" cy="57148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9BC284-2D48-480A-97F1-69AB25C695F6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1AC7FE-6CAD-401E-AFEB-08A3C6F1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CEF438-3ABA-4C8C-931C-F3E1221B2D71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9166C4-2B8B-4BCD-95CD-B77A8A3FD695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F9F9DE-6EC1-45B0-93BD-E9129FAEF52D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F1BFEA-009E-4B81-A4F4-5E9965EDBBCC}"/>
              </a:ext>
            </a:extLst>
          </p:cNvPr>
          <p:cNvGrpSpPr/>
          <p:nvPr/>
        </p:nvGrpSpPr>
        <p:grpSpPr>
          <a:xfrm>
            <a:off x="7669730" y="2797106"/>
            <a:ext cx="890591" cy="571484"/>
            <a:chOff x="7948630" y="1962283"/>
            <a:chExt cx="890591" cy="5714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D7CAB3-36B9-43F7-BCD2-78AE2799499E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C9817-F86D-4EEB-822B-F4D2F2FAE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2FDA72-D0FC-4807-BF86-266097502ED5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280D2E3-FBFB-4931-A01C-6930B5AD4357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17BC6-082F-4224-8FA2-2C1B799471E2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FBB7AE-AB71-4974-BAB0-E8DA46E9B18D}"/>
              </a:ext>
            </a:extLst>
          </p:cNvPr>
          <p:cNvGrpSpPr/>
          <p:nvPr/>
        </p:nvGrpSpPr>
        <p:grpSpPr>
          <a:xfrm>
            <a:off x="8517205" y="2789974"/>
            <a:ext cx="890591" cy="571484"/>
            <a:chOff x="7948630" y="1962283"/>
            <a:chExt cx="890591" cy="57148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2830DD5-4C60-41DC-8273-F73442696A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7673" y="2416944"/>
              <a:ext cx="32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21912D3-9340-4B6E-B914-F0BCC32E3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30" y="2328044"/>
              <a:ext cx="34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8F275C-ECC3-4466-BDFE-8E15D2A9F1AA}"/>
                </a:ext>
              </a:extLst>
            </p:cNvPr>
            <p:cNvGrpSpPr/>
            <p:nvPr/>
          </p:nvGrpSpPr>
          <p:grpSpPr>
            <a:xfrm>
              <a:off x="8289939" y="1962283"/>
              <a:ext cx="549282" cy="571484"/>
              <a:chOff x="6546843" y="1949464"/>
              <a:chExt cx="549282" cy="57148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6A7318-1AF4-42CD-8492-49C0EBD88A1D}"/>
                  </a:ext>
                </a:extLst>
              </p:cNvPr>
              <p:cNvSpPr/>
              <p:nvPr/>
            </p:nvSpPr>
            <p:spPr>
              <a:xfrm>
                <a:off x="6546843" y="1949464"/>
                <a:ext cx="549282" cy="285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64225D2-EBAD-4401-B695-0FCFF638B903}"/>
                  </a:ext>
                </a:extLst>
              </p:cNvPr>
              <p:cNvSpPr/>
              <p:nvPr/>
            </p:nvSpPr>
            <p:spPr>
              <a:xfrm>
                <a:off x="6546843" y="2235206"/>
                <a:ext cx="549282" cy="2857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01C1F-CB67-4A44-86AB-083A207DDCD9}"/>
              </a:ext>
            </a:extLst>
          </p:cNvPr>
          <p:cNvSpPr/>
          <p:nvPr/>
        </p:nvSpPr>
        <p:spPr>
          <a:xfrm>
            <a:off x="5223416" y="232669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head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0139133-76A4-486A-9040-8F5027172A58}"/>
              </a:ext>
            </a:extLst>
          </p:cNvPr>
          <p:cNvSpPr/>
          <p:nvPr/>
        </p:nvSpPr>
        <p:spPr>
          <a:xfrm>
            <a:off x="2455826" y="1524909"/>
            <a:ext cx="96875" cy="8017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7DC7A5B0-C399-4286-AE5B-77613366B185}"/>
              </a:ext>
            </a:extLst>
          </p:cNvPr>
          <p:cNvSpPr/>
          <p:nvPr/>
        </p:nvSpPr>
        <p:spPr>
          <a:xfrm>
            <a:off x="2446534" y="2374230"/>
            <a:ext cx="106167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B06C65-3267-41B2-BFC8-A92325AA3ED5}"/>
              </a:ext>
            </a:extLst>
          </p:cNvPr>
          <p:cNvSpPr/>
          <p:nvPr/>
        </p:nvSpPr>
        <p:spPr>
          <a:xfrm>
            <a:off x="2455826" y="3238538"/>
            <a:ext cx="118104" cy="8014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3F7AD-41E0-445E-9391-BF2E454D8428}"/>
              </a:ext>
            </a:extLst>
          </p:cNvPr>
          <p:cNvSpPr/>
          <p:nvPr/>
        </p:nvSpPr>
        <p:spPr>
          <a:xfrm>
            <a:off x="2452333" y="4102846"/>
            <a:ext cx="118986" cy="9390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130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14</cp:revision>
  <dcterms:created xsi:type="dcterms:W3CDTF">2020-06-27T12:31:37Z</dcterms:created>
  <dcterms:modified xsi:type="dcterms:W3CDTF">2020-06-28T12:39:23Z</dcterms:modified>
</cp:coreProperties>
</file>