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7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6C6C6"/>
    <a:srgbClr val="BFC6D4"/>
    <a:srgbClr val="CEC8AA"/>
    <a:srgbClr val="C1B891"/>
    <a:srgbClr val="B2A978"/>
    <a:srgbClr val="837C59"/>
    <a:srgbClr val="9F9FA2"/>
    <a:srgbClr val="8F8F92"/>
    <a:srgbClr val="7D7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AA29-DEB5-B043-9305-3FE97F2A72F3}" v="2" dt="2024-12-04T17:07:27.178"/>
  </p1510:revLst>
</p1510:revInfo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9" autoAdjust="0"/>
    <p:restoredTop sz="91477" autoAdjust="0"/>
  </p:normalViewPr>
  <p:slideViewPr>
    <p:cSldViewPr>
      <p:cViewPr varScale="1">
        <p:scale>
          <a:sx n="172" d="100"/>
          <a:sy n="172" d="100"/>
        </p:scale>
        <p:origin x="256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Adams" userId="a346aa42-8ad0-4f73-b888-69a28f8c6700" providerId="ADAL" clId="{8172BDCD-2014-F54C-9EBF-57D81793AEC8}"/>
    <pc:docChg chg="modSld">
      <pc:chgData name="Jasmine Adams" userId="a346aa42-8ad0-4f73-b888-69a28f8c6700" providerId="ADAL" clId="{8172BDCD-2014-F54C-9EBF-57D81793AEC8}" dt="2024-06-28T17:36:13.586" v="32" actId="20577"/>
      <pc:docMkLst>
        <pc:docMk/>
      </pc:docMkLst>
      <pc:sldChg chg="modSp mod">
        <pc:chgData name="Jasmine Adams" userId="a346aa42-8ad0-4f73-b888-69a28f8c6700" providerId="ADAL" clId="{8172BDCD-2014-F54C-9EBF-57D81793AEC8}" dt="2024-06-28T17:34:46.156" v="6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8172BDCD-2014-F54C-9EBF-57D81793AEC8}" dt="2024-06-28T17:35:44.084" v="17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8172BDCD-2014-F54C-9EBF-57D81793AEC8}" dt="2024-06-28T17:36:13.586" v="32" actId="20577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71821CB2-B07E-C148-B904-429CC231494E}"/>
    <pc:docChg chg="undo custSel addSld delSld modSld modMainMaster">
      <pc:chgData name="Jasmine Adams" userId="a346aa42-8ad0-4f73-b888-69a28f8c6700" providerId="ADAL" clId="{71821CB2-B07E-C148-B904-429CC231494E}" dt="2024-09-05T05:12:14.147" v="2608" actId="1037"/>
      <pc:docMkLst>
        <pc:docMk/>
      </pc:docMkLst>
      <pc:sldChg chg="modSp del mod">
        <pc:chgData name="Jasmine Adams" userId="a346aa42-8ad0-4f73-b888-69a28f8c6700" providerId="ADAL" clId="{71821CB2-B07E-C148-B904-429CC231494E}" dt="2024-09-05T05:11:45.312" v="2601" actId="2696"/>
        <pc:sldMkLst>
          <pc:docMk/>
          <pc:sldMk cId="1313271210" sldId="263"/>
        </pc:sldMkLst>
      </pc:sldChg>
      <pc:sldChg chg="del">
        <pc:chgData name="Jasmine Adams" userId="a346aa42-8ad0-4f73-b888-69a28f8c6700" providerId="ADAL" clId="{71821CB2-B07E-C148-B904-429CC231494E}" dt="2024-09-05T05:11:45.312" v="2601" actId="2696"/>
        <pc:sldMkLst>
          <pc:docMk/>
          <pc:sldMk cId="2724195046" sldId="266"/>
        </pc:sldMkLst>
      </pc:sldChg>
      <pc:sldChg chg="del">
        <pc:chgData name="Jasmine Adams" userId="a346aa42-8ad0-4f73-b888-69a28f8c6700" providerId="ADAL" clId="{71821CB2-B07E-C148-B904-429CC231494E}" dt="2024-09-05T05:11:45.312" v="2601" actId="2696"/>
        <pc:sldMkLst>
          <pc:docMk/>
          <pc:sldMk cId="2698175342" sldId="267"/>
        </pc:sldMkLst>
      </pc:sldChg>
      <pc:sldChg chg="del">
        <pc:chgData name="Jasmine Adams" userId="a346aa42-8ad0-4f73-b888-69a28f8c6700" providerId="ADAL" clId="{71821CB2-B07E-C148-B904-429CC231494E}" dt="2024-09-05T05:11:45.312" v="2601" actId="2696"/>
        <pc:sldMkLst>
          <pc:docMk/>
          <pc:sldMk cId="1104681957" sldId="271"/>
        </pc:sldMkLst>
      </pc:sldChg>
      <pc:sldChg chg="addSp delSp modSp new del mod">
        <pc:chgData name="Jasmine Adams" userId="a346aa42-8ad0-4f73-b888-69a28f8c6700" providerId="ADAL" clId="{71821CB2-B07E-C148-B904-429CC231494E}" dt="2024-09-05T01:19:40.094" v="678" actId="2696"/>
        <pc:sldMkLst>
          <pc:docMk/>
          <pc:sldMk cId="3026722057" sldId="272"/>
        </pc:sldMkLst>
      </pc:sldChg>
      <pc:sldChg chg="addSp delSp modSp new del mod">
        <pc:chgData name="Jasmine Adams" userId="a346aa42-8ad0-4f73-b888-69a28f8c6700" providerId="ADAL" clId="{71821CB2-B07E-C148-B904-429CC231494E}" dt="2024-09-05T01:19:46.916" v="679" actId="2696"/>
        <pc:sldMkLst>
          <pc:docMk/>
          <pc:sldMk cId="1752419102" sldId="273"/>
        </pc:sldMkLst>
      </pc:sldChg>
      <pc:sldChg chg="addSp delSp modSp new mod">
        <pc:chgData name="Jasmine Adams" userId="a346aa42-8ad0-4f73-b888-69a28f8c6700" providerId="ADAL" clId="{71821CB2-B07E-C148-B904-429CC231494E}" dt="2024-09-05T05:12:14.147" v="2608" actId="1037"/>
        <pc:sldMkLst>
          <pc:docMk/>
          <pc:sldMk cId="1359852874" sldId="274"/>
        </pc:sldMkLst>
        <pc:spChg chg="mod">
          <ac:chgData name="Jasmine Adams" userId="a346aa42-8ad0-4f73-b888-69a28f8c6700" providerId="ADAL" clId="{71821CB2-B07E-C148-B904-429CC231494E}" dt="2024-09-05T05:12:01.705" v="2603" actId="120"/>
          <ac:spMkLst>
            <pc:docMk/>
            <pc:sldMk cId="1359852874" sldId="274"/>
            <ac:spMk id="2" creationId="{88736880-E44C-39E7-E897-11C6346A70BD}"/>
          </ac:spMkLst>
        </pc:spChg>
        <pc:spChg chg="add mod">
          <ac:chgData name="Jasmine Adams" userId="a346aa42-8ad0-4f73-b888-69a28f8c6700" providerId="ADAL" clId="{71821CB2-B07E-C148-B904-429CC231494E}" dt="2024-09-05T05:05:34.766" v="2581" actId="947"/>
          <ac:spMkLst>
            <pc:docMk/>
            <pc:sldMk cId="1359852874" sldId="274"/>
            <ac:spMk id="14" creationId="{16291287-548C-2942-6227-DC661062D87C}"/>
          </ac:spMkLst>
        </pc:spChg>
        <pc:spChg chg="add mod">
          <ac:chgData name="Jasmine Adams" userId="a346aa42-8ad0-4f73-b888-69a28f8c6700" providerId="ADAL" clId="{71821CB2-B07E-C148-B904-429CC231494E}" dt="2024-09-05T05:07:25.493" v="2597" actId="947"/>
          <ac:spMkLst>
            <pc:docMk/>
            <pc:sldMk cId="1359852874" sldId="274"/>
            <ac:spMk id="15" creationId="{587440B9-C7C0-CC1A-ACA4-0C882DE0EA94}"/>
          </ac:spMkLst>
        </pc:spChg>
        <pc:spChg chg="add mod">
          <ac:chgData name="Jasmine Adams" userId="a346aa42-8ad0-4f73-b888-69a28f8c6700" providerId="ADAL" clId="{71821CB2-B07E-C148-B904-429CC231494E}" dt="2024-09-05T05:12:14.147" v="2608" actId="1037"/>
          <ac:spMkLst>
            <pc:docMk/>
            <pc:sldMk cId="1359852874" sldId="274"/>
            <ac:spMk id="16" creationId="{232363E9-3F4D-FC37-A70A-B35D25EDA516}"/>
          </ac:spMkLst>
        </pc:spChg>
        <pc:grpChg chg="add mod">
          <ac:chgData name="Jasmine Adams" userId="a346aa42-8ad0-4f73-b888-69a28f8c6700" providerId="ADAL" clId="{71821CB2-B07E-C148-B904-429CC231494E}" dt="2024-09-05T05:12:14.147" v="2608" actId="1037"/>
          <ac:grpSpMkLst>
            <pc:docMk/>
            <pc:sldMk cId="1359852874" sldId="274"/>
            <ac:grpSpMk id="9" creationId="{E4879157-5BD6-61C6-5ECF-653374C93AEC}"/>
          </ac:grpSpMkLst>
        </pc:grpChg>
        <pc:graphicFrameChg chg="add mod">
          <ac:chgData name="Jasmine Adams" userId="a346aa42-8ad0-4f73-b888-69a28f8c6700" providerId="ADAL" clId="{71821CB2-B07E-C148-B904-429CC231494E}" dt="2024-09-05T05:02:48.295" v="2570" actId="692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add mod">
          <ac:chgData name="Jasmine Adams" userId="a346aa42-8ad0-4f73-b888-69a28f8c6700" providerId="ADAL" clId="{71821CB2-B07E-C148-B904-429CC231494E}" dt="2024-09-05T05:04:00.516" v="2577" actId="207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add mod">
          <ac:chgData name="Jasmine Adams" userId="a346aa42-8ad0-4f73-b888-69a28f8c6700" providerId="ADAL" clId="{71821CB2-B07E-C148-B904-429CC231494E}" dt="2024-09-05T05:03:14.065" v="2576" actId="692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  <pc:sldChg chg="add del">
        <pc:chgData name="Jasmine Adams" userId="a346aa42-8ad0-4f73-b888-69a28f8c6700" providerId="ADAL" clId="{71821CB2-B07E-C148-B904-429CC231494E}" dt="2024-09-05T05:11:48.772" v="2602" actId="2696"/>
        <pc:sldMkLst>
          <pc:docMk/>
          <pc:sldMk cId="4291082884" sldId="275"/>
        </pc:sldMkLst>
      </pc:sldChg>
      <pc:sldMasterChg chg="modSldLayout">
        <pc:chgData name="Jasmine Adams" userId="a346aa42-8ad0-4f73-b888-69a28f8c6700" providerId="ADAL" clId="{71821CB2-B07E-C148-B904-429CC231494E}" dt="2024-09-05T05:09:57.908" v="2600" actId="114"/>
        <pc:sldMasterMkLst>
          <pc:docMk/>
          <pc:sldMasterMk cId="2845926497" sldId="2147483648"/>
        </pc:sldMasterMkLst>
        <pc:sldLayoutChg chg="modSp mod">
          <pc:chgData name="Jasmine Adams" userId="a346aa42-8ad0-4f73-b888-69a28f8c6700" providerId="ADAL" clId="{71821CB2-B07E-C148-B904-429CC231494E}" dt="2024-09-05T05:09:57.908" v="2600" actId="114"/>
          <pc:sldLayoutMkLst>
            <pc:docMk/>
            <pc:sldMasterMk cId="2845926497" sldId="2147483648"/>
            <pc:sldLayoutMk cId="2196070679" sldId="2147483650"/>
          </pc:sldLayoutMkLst>
          <pc:spChg chg="mod">
            <ac:chgData name="Jasmine Adams" userId="a346aa42-8ad0-4f73-b888-69a28f8c6700" providerId="ADAL" clId="{71821CB2-B07E-C148-B904-429CC231494E}" dt="2024-09-05T05:09:57.908" v="2600" actId="114"/>
            <ac:spMkLst>
              <pc:docMk/>
              <pc:sldMasterMk cId="2845926497" sldId="2147483648"/>
              <pc:sldLayoutMk cId="2196070679" sldId="2147483650"/>
              <ac:spMk id="5" creationId="{37B640DD-F633-8A55-F438-DD1162238389}"/>
            </ac:spMkLst>
          </pc:spChg>
        </pc:sldLayoutChg>
      </pc:sldMasterChg>
    </pc:docChg>
  </pc:docChgLst>
  <pc:docChgLst>
    <pc:chgData name="Jasmine Adams" userId="a346aa42-8ad0-4f73-b888-69a28f8c6700" providerId="ADAL" clId="{E0073F06-A444-E04C-B1A3-CF1B19B40311}"/>
    <pc:docChg chg="modSld">
      <pc:chgData name="Jasmine Adams" userId="a346aa42-8ad0-4f73-b888-69a28f8c6700" providerId="ADAL" clId="{E0073F06-A444-E04C-B1A3-CF1B19B40311}" dt="2024-05-03T15:40:01.764" v="20" actId="20577"/>
      <pc:docMkLst>
        <pc:docMk/>
      </pc:docMkLst>
      <pc:sldChg chg="modSp mod">
        <pc:chgData name="Jasmine Adams" userId="a346aa42-8ad0-4f73-b888-69a28f8c6700" providerId="ADAL" clId="{E0073F06-A444-E04C-B1A3-CF1B19B40311}" dt="2024-05-03T15:39:55.319" v="16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E0073F06-A444-E04C-B1A3-CF1B19B40311}" dt="2024-05-03T15:40:01.764" v="20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E0073F06-A444-E04C-B1A3-CF1B19B40311}" dt="2024-05-03T15:39:45.586" v="6" actId="404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986C432B-9AAB-A64B-AE1F-3F8B7D25CB10}"/>
    <pc:docChg chg="undo custSel modSld">
      <pc:chgData name="Jasmine Adams" userId="a346aa42-8ad0-4f73-b888-69a28f8c6700" providerId="ADAL" clId="{986C432B-9AAB-A64B-AE1F-3F8B7D25CB10}" dt="2024-10-31T18:25:20.442" v="171" actId="20577"/>
      <pc:docMkLst>
        <pc:docMk/>
      </pc:docMkLst>
      <pc:sldChg chg="modSp mod">
        <pc:chgData name="Jasmine Adams" userId="a346aa42-8ad0-4f73-b888-69a28f8c6700" providerId="ADAL" clId="{986C432B-9AAB-A64B-AE1F-3F8B7D25CB10}" dt="2024-10-31T18:25:20.442" v="171" actId="20577"/>
        <pc:sldMkLst>
          <pc:docMk/>
          <pc:sldMk cId="1314410729" sldId="256"/>
        </pc:sldMkLst>
        <pc:spChg chg="mod">
          <ac:chgData name="Jasmine Adams" userId="a346aa42-8ad0-4f73-b888-69a28f8c6700" providerId="ADAL" clId="{986C432B-9AAB-A64B-AE1F-3F8B7D25CB10}" dt="2024-10-31T18:25:20.442" v="171" actId="20577"/>
          <ac:spMkLst>
            <pc:docMk/>
            <pc:sldMk cId="1314410729" sldId="256"/>
            <ac:spMk id="3" creationId="{00000000-0000-0000-0000-000000000000}"/>
          </ac:spMkLst>
        </pc:spChg>
      </pc:sldChg>
      <pc:sldChg chg="addSp delSp modSp mod">
        <pc:chgData name="Jasmine Adams" userId="a346aa42-8ad0-4f73-b888-69a28f8c6700" providerId="ADAL" clId="{986C432B-9AAB-A64B-AE1F-3F8B7D25CB10}" dt="2024-10-31T18:24:57.510" v="169" actId="478"/>
        <pc:sldMkLst>
          <pc:docMk/>
          <pc:sldMk cId="1359852874" sldId="274"/>
        </pc:sldMkLst>
        <pc:spChg chg="mod">
          <ac:chgData name="Jasmine Adams" userId="a346aa42-8ad0-4f73-b888-69a28f8c6700" providerId="ADAL" clId="{986C432B-9AAB-A64B-AE1F-3F8B7D25CB10}" dt="2024-10-31T18:16:28.493" v="124" actId="20577"/>
          <ac:spMkLst>
            <pc:docMk/>
            <pc:sldMk cId="1359852874" sldId="274"/>
            <ac:spMk id="2" creationId="{88736880-E44C-39E7-E897-11C6346A70BD}"/>
          </ac:spMkLst>
        </pc:spChg>
        <pc:spChg chg="mod">
          <ac:chgData name="Jasmine Adams" userId="a346aa42-8ad0-4f73-b888-69a28f8c6700" providerId="ADAL" clId="{986C432B-9AAB-A64B-AE1F-3F8B7D25CB10}" dt="2024-10-31T18:18:54.049" v="143" actId="255"/>
          <ac:spMkLst>
            <pc:docMk/>
            <pc:sldMk cId="1359852874" sldId="274"/>
            <ac:spMk id="8" creationId="{8AC9FF24-850F-80C8-05F2-D813C363A4B3}"/>
          </ac:spMkLst>
        </pc:spChg>
        <pc:spChg chg="add mod">
          <ac:chgData name="Jasmine Adams" userId="a346aa42-8ad0-4f73-b888-69a28f8c6700" providerId="ADAL" clId="{986C432B-9AAB-A64B-AE1F-3F8B7D25CB10}" dt="2024-10-31T18:23:31.953" v="163" actId="1076"/>
          <ac:spMkLst>
            <pc:docMk/>
            <pc:sldMk cId="1359852874" sldId="274"/>
            <ac:spMk id="10" creationId="{250B54A8-EA2A-6523-EB07-A7B9AB6D556A}"/>
          </ac:spMkLst>
        </pc:spChg>
        <pc:spChg chg="mod">
          <ac:chgData name="Jasmine Adams" userId="a346aa42-8ad0-4f73-b888-69a28f8c6700" providerId="ADAL" clId="{986C432B-9AAB-A64B-AE1F-3F8B7D25CB10}" dt="2024-10-31T18:24:18.691" v="166" actId="1037"/>
          <ac:spMkLst>
            <pc:docMk/>
            <pc:sldMk cId="1359852874" sldId="274"/>
            <ac:spMk id="14" creationId="{16291287-548C-2942-6227-DC661062D87C}"/>
          </ac:spMkLst>
        </pc:spChg>
        <pc:spChg chg="mod">
          <ac:chgData name="Jasmine Adams" userId="a346aa42-8ad0-4f73-b888-69a28f8c6700" providerId="ADAL" clId="{986C432B-9AAB-A64B-AE1F-3F8B7D25CB10}" dt="2024-10-31T18:20:32.520" v="157" actId="1076"/>
          <ac:spMkLst>
            <pc:docMk/>
            <pc:sldMk cId="1359852874" sldId="274"/>
            <ac:spMk id="15" creationId="{587440B9-C7C0-CC1A-ACA4-0C882DE0EA94}"/>
          </ac:spMkLst>
        </pc:spChg>
        <pc:spChg chg="mod">
          <ac:chgData name="Jasmine Adams" userId="a346aa42-8ad0-4f73-b888-69a28f8c6700" providerId="ADAL" clId="{986C432B-9AAB-A64B-AE1F-3F8B7D25CB10}" dt="2024-10-31T18:20:53.253" v="159" actId="1076"/>
          <ac:spMkLst>
            <pc:docMk/>
            <pc:sldMk cId="1359852874" sldId="274"/>
            <ac:spMk id="16" creationId="{232363E9-3F4D-FC37-A70A-B35D25EDA516}"/>
          </ac:spMkLst>
        </pc:spChg>
        <pc:grpChg chg="mod">
          <ac:chgData name="Jasmine Adams" userId="a346aa42-8ad0-4f73-b888-69a28f8c6700" providerId="ADAL" clId="{986C432B-9AAB-A64B-AE1F-3F8B7D25CB10}" dt="2024-10-31T18:20:48.558" v="158" actId="1076"/>
          <ac:grpSpMkLst>
            <pc:docMk/>
            <pc:sldMk cId="1359852874" sldId="274"/>
            <ac:grpSpMk id="9" creationId="{E4879157-5BD6-61C6-5ECF-653374C93AEC}"/>
          </ac:grpSpMkLst>
        </pc:grpChg>
        <pc:graphicFrameChg chg="mod">
          <ac:chgData name="Jasmine Adams" userId="a346aa42-8ad0-4f73-b888-69a28f8c6700" providerId="ADAL" clId="{986C432B-9AAB-A64B-AE1F-3F8B7D25CB10}" dt="2024-10-31T18:18:20.971" v="137" actId="14100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mod">
          <ac:chgData name="Jasmine Adams" userId="a346aa42-8ad0-4f73-b888-69a28f8c6700" providerId="ADAL" clId="{986C432B-9AAB-A64B-AE1F-3F8B7D25CB10}" dt="2024-10-31T18:24:33.702" v="167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mod">
          <ac:chgData name="Jasmine Adams" userId="a346aa42-8ad0-4f73-b888-69a28f8c6700" providerId="ADAL" clId="{986C432B-9AAB-A64B-AE1F-3F8B7D25CB10}" dt="2024-10-31T18:19:10.438" v="144" actId="14100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</pc:docChg>
  </pc:docChgLst>
  <pc:docChgLst>
    <pc:chgData name="Jasmine Adams" userId="a346aa42-8ad0-4f73-b888-69a28f8c6700" providerId="ADAL" clId="{F5D4AA29-DEB5-B043-9305-3FE97F2A72F3}"/>
    <pc:docChg chg="modSld">
      <pc:chgData name="Jasmine Adams" userId="a346aa42-8ad0-4f73-b888-69a28f8c6700" providerId="ADAL" clId="{F5D4AA29-DEB5-B043-9305-3FE97F2A72F3}" dt="2024-12-04T17:06:03.016" v="81" actId="27918"/>
      <pc:docMkLst>
        <pc:docMk/>
      </pc:docMkLst>
      <pc:sldChg chg="modSp mod">
        <pc:chgData name="Jasmine Adams" userId="a346aa42-8ad0-4f73-b888-69a28f8c6700" providerId="ADAL" clId="{F5D4AA29-DEB5-B043-9305-3FE97F2A72F3}" dt="2024-12-04T16:57:10.015" v="13" actId="20577"/>
        <pc:sldMkLst>
          <pc:docMk/>
          <pc:sldMk cId="1314410729" sldId="256"/>
        </pc:sldMkLst>
        <pc:spChg chg="mod">
          <ac:chgData name="Jasmine Adams" userId="a346aa42-8ad0-4f73-b888-69a28f8c6700" providerId="ADAL" clId="{F5D4AA29-DEB5-B043-9305-3FE97F2A72F3}" dt="2024-12-04T16:57:10.015" v="13" actId="20577"/>
          <ac:spMkLst>
            <pc:docMk/>
            <pc:sldMk cId="1314410729" sldId="256"/>
            <ac:spMk id="3" creationId="{00000000-0000-0000-0000-000000000000}"/>
          </ac:spMkLst>
        </pc:spChg>
      </pc:sldChg>
      <pc:sldChg chg="modSp mod">
        <pc:chgData name="Jasmine Adams" userId="a346aa42-8ad0-4f73-b888-69a28f8c6700" providerId="ADAL" clId="{F5D4AA29-DEB5-B043-9305-3FE97F2A72F3}" dt="2024-12-04T17:06:03.016" v="81" actId="27918"/>
        <pc:sldMkLst>
          <pc:docMk/>
          <pc:sldMk cId="1359852874" sldId="274"/>
        </pc:sldMkLst>
        <pc:spChg chg="mod">
          <ac:chgData name="Jasmine Adams" userId="a346aa42-8ad0-4f73-b888-69a28f8c6700" providerId="ADAL" clId="{F5D4AA29-DEB5-B043-9305-3FE97F2A72F3}" dt="2024-12-04T16:58:03" v="66" actId="20577"/>
          <ac:spMkLst>
            <pc:docMk/>
            <pc:sldMk cId="1359852874" sldId="274"/>
            <ac:spMk id="2" creationId="{88736880-E44C-39E7-E897-11C6346A70BD}"/>
          </ac:spMkLst>
        </pc:spChg>
        <pc:spChg chg="mod">
          <ac:chgData name="Jasmine Adams" userId="a346aa42-8ad0-4f73-b888-69a28f8c6700" providerId="ADAL" clId="{F5D4AA29-DEB5-B043-9305-3FE97F2A72F3}" dt="2024-12-04T16:57:40.935" v="53" actId="20577"/>
          <ac:spMkLst>
            <pc:docMk/>
            <pc:sldMk cId="1359852874" sldId="274"/>
            <ac:spMk id="10" creationId="{250B54A8-EA2A-6523-EB07-A7B9AB6D556A}"/>
          </ac:spMkLst>
        </pc:spChg>
      </pc:sldChg>
    </pc:docChg>
  </pc:docChgLst>
  <pc:docChgLst>
    <pc:chgData name="Jasmine Adams" userId="a346aa42-8ad0-4f73-b888-69a28f8c6700" providerId="ADAL" clId="{433A60B3-EC73-9247-9C80-84AC6C6E68C6}"/>
    <pc:docChg chg="modSld">
      <pc:chgData name="Jasmine Adams" userId="a346aa42-8ad0-4f73-b888-69a28f8c6700" providerId="ADAL" clId="{433A60B3-EC73-9247-9C80-84AC6C6E68C6}" dt="2024-08-02T17:40:55.966" v="25" actId="20577"/>
      <pc:docMkLst>
        <pc:docMk/>
      </pc:docMkLst>
      <pc:sldChg chg="modSp mod">
        <pc:chgData name="Jasmine Adams" userId="a346aa42-8ad0-4f73-b888-69a28f8c6700" providerId="ADAL" clId="{433A60B3-EC73-9247-9C80-84AC6C6E68C6}" dt="2024-08-02T17:40:55.966" v="25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433A60B3-EC73-9247-9C80-84AC6C6E68C6}" dt="2024-08-02T17:40:49.183" v="17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433A60B3-EC73-9247-9C80-84AC6C6E68C6}" dt="2024-08-02T17:39:16.635" v="9" actId="20577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BB83062B-37FA-BE43-B2D3-F1A91EF7D9BE}"/>
    <pc:docChg chg="custSel modSld">
      <pc:chgData name="Jasmine Adams" userId="a346aa42-8ad0-4f73-b888-69a28f8c6700" providerId="ADAL" clId="{BB83062B-37FA-BE43-B2D3-F1A91EF7D9BE}" dt="2024-05-29T20:24:13.499" v="25" actId="20577"/>
      <pc:docMkLst>
        <pc:docMk/>
      </pc:docMkLst>
      <pc:sldChg chg="modSp mod">
        <pc:chgData name="Jasmine Adams" userId="a346aa42-8ad0-4f73-b888-69a28f8c6700" providerId="ADAL" clId="{BB83062B-37FA-BE43-B2D3-F1A91EF7D9BE}" dt="2024-05-29T20:22:07.793" v="1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BB83062B-37FA-BE43-B2D3-F1A91EF7D9BE}" dt="2024-05-29T20:22:13.167" v="5" actId="20577"/>
        <pc:sldMkLst>
          <pc:docMk/>
          <pc:sldMk cId="1313271210" sldId="263"/>
        </pc:sldMkLst>
      </pc:sldChg>
      <pc:sldChg chg="addSp delSp modSp mod">
        <pc:chgData name="Jasmine Adams" userId="a346aa42-8ad0-4f73-b888-69a28f8c6700" providerId="ADAL" clId="{BB83062B-37FA-BE43-B2D3-F1A91EF7D9BE}" dt="2024-05-29T20:24:13.499" v="25" actId="20577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34123726-2962-E140-A07C-D91DC31A6F5D}"/>
    <pc:docChg chg="undo custSel modSld">
      <pc:chgData name="Jasmine Adams" userId="a346aa42-8ad0-4f73-b888-69a28f8c6700" providerId="ADAL" clId="{34123726-2962-E140-A07C-D91DC31A6F5D}" dt="2024-10-03T18:56:40.183" v="149" actId="113"/>
      <pc:docMkLst>
        <pc:docMk/>
      </pc:docMkLst>
      <pc:sldChg chg="modSp mod">
        <pc:chgData name="Jasmine Adams" userId="a346aa42-8ad0-4f73-b888-69a28f8c6700" providerId="ADAL" clId="{34123726-2962-E140-A07C-D91DC31A6F5D}" dt="2024-10-03T18:56:40.183" v="149" actId="113"/>
        <pc:sldMkLst>
          <pc:docMk/>
          <pc:sldMk cId="1314410729" sldId="256"/>
        </pc:sldMkLst>
        <pc:spChg chg="mod">
          <ac:chgData name="Jasmine Adams" userId="a346aa42-8ad0-4f73-b888-69a28f8c6700" providerId="ADAL" clId="{34123726-2962-E140-A07C-D91DC31A6F5D}" dt="2024-10-03T18:56:40.183" v="149" actId="113"/>
          <ac:spMkLst>
            <pc:docMk/>
            <pc:sldMk cId="1314410729" sldId="256"/>
            <ac:spMk id="3" creationId="{00000000-0000-0000-0000-000000000000}"/>
          </ac:spMkLst>
        </pc:spChg>
      </pc:sldChg>
      <pc:sldChg chg="delSp modSp mod">
        <pc:chgData name="Jasmine Adams" userId="a346aa42-8ad0-4f73-b888-69a28f8c6700" providerId="ADAL" clId="{34123726-2962-E140-A07C-D91DC31A6F5D}" dt="2024-10-03T18:55:37.736" v="86" actId="20577"/>
        <pc:sldMkLst>
          <pc:docMk/>
          <pc:sldMk cId="1359852874" sldId="274"/>
        </pc:sldMkLst>
        <pc:spChg chg="mod">
          <ac:chgData name="Jasmine Adams" userId="a346aa42-8ad0-4f73-b888-69a28f8c6700" providerId="ADAL" clId="{34123726-2962-E140-A07C-D91DC31A6F5D}" dt="2024-10-03T18:55:37.736" v="86" actId="20577"/>
          <ac:spMkLst>
            <pc:docMk/>
            <pc:sldMk cId="1359852874" sldId="274"/>
            <ac:spMk id="2" creationId="{88736880-E44C-39E7-E897-11C6346A70BD}"/>
          </ac:spMkLst>
        </pc:spChg>
        <pc:spChg chg="mod">
          <ac:chgData name="Jasmine Adams" userId="a346aa42-8ad0-4f73-b888-69a28f8c6700" providerId="ADAL" clId="{34123726-2962-E140-A07C-D91DC31A6F5D}" dt="2024-10-03T18:53:55.388" v="48" actId="1076"/>
          <ac:spMkLst>
            <pc:docMk/>
            <pc:sldMk cId="1359852874" sldId="274"/>
            <ac:spMk id="14" creationId="{16291287-548C-2942-6227-DC661062D87C}"/>
          </ac:spMkLst>
        </pc:spChg>
        <pc:spChg chg="mod">
          <ac:chgData name="Jasmine Adams" userId="a346aa42-8ad0-4f73-b888-69a28f8c6700" providerId="ADAL" clId="{34123726-2962-E140-A07C-D91DC31A6F5D}" dt="2024-10-03T18:53:20.812" v="44" actId="1035"/>
          <ac:spMkLst>
            <pc:docMk/>
            <pc:sldMk cId="1359852874" sldId="274"/>
            <ac:spMk id="15" creationId="{587440B9-C7C0-CC1A-ACA4-0C882DE0EA94}"/>
          </ac:spMkLst>
        </pc:spChg>
        <pc:graphicFrameChg chg="mod topLvl">
          <ac:chgData name="Jasmine Adams" userId="a346aa42-8ad0-4f73-b888-69a28f8c6700" providerId="ADAL" clId="{34123726-2962-E140-A07C-D91DC31A6F5D}" dt="2024-10-03T18:52:34.612" v="33" actId="165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mod topLvl">
          <ac:chgData name="Jasmine Adams" userId="a346aa42-8ad0-4f73-b888-69a28f8c6700" providerId="ADAL" clId="{34123726-2962-E140-A07C-D91DC31A6F5D}" dt="2024-10-03T18:53:26.317" v="45" actId="165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mod">
          <ac:chgData name="Jasmine Adams" userId="a346aa42-8ad0-4f73-b888-69a28f8c6700" providerId="ADAL" clId="{34123726-2962-E140-A07C-D91DC31A6F5D}" dt="2024-10-03T18:53:06.515" v="41" actId="14100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</pc:docChg>
  </pc:docChgLst>
  <pc:docChgLst>
    <pc:chgData name="Jasmine Adams" userId="a346aa42-8ad0-4f73-b888-69a28f8c6700" providerId="ADAL" clId="{2C244BEC-551E-F644-A25B-FA474C530ACC}"/>
    <pc:docChg chg="modSld">
      <pc:chgData name="Jasmine Adams" userId="a346aa42-8ad0-4f73-b888-69a28f8c6700" providerId="ADAL" clId="{2C244BEC-551E-F644-A25B-FA474C530ACC}" dt="2024-03-28T21:45:34.992" v="10" actId="20577"/>
      <pc:docMkLst>
        <pc:docMk/>
      </pc:docMkLst>
      <pc:sldChg chg="modSp mod">
        <pc:chgData name="Jasmine Adams" userId="a346aa42-8ad0-4f73-b888-69a28f8c6700" providerId="ADAL" clId="{2C244BEC-551E-F644-A25B-FA474C530ACC}" dt="2024-03-28T21:45:20.346" v="4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2C244BEC-551E-F644-A25B-FA474C530ACC}" dt="2024-03-28T21:45:27.543" v="7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2C244BEC-551E-F644-A25B-FA474C530ACC}" dt="2024-03-28T21:45:34.992" v="10" actId="20577"/>
        <pc:sldMkLst>
          <pc:docMk/>
          <pc:sldMk cId="1104681957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43595071449402"/>
          <c:y val="9.0241805404560407E-2"/>
          <c:w val="0.46721444541654517"/>
          <c:h val="0.699002559973334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Enrollments</c:v>
                </c:pt>
              </c:strCache>
            </c:strRef>
          </c:tx>
          <c:spPr>
            <a:solidFill>
              <a:srgbClr val="051C4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7E9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1A6-1A4C-ABB9-940206694421}"/>
              </c:ext>
            </c:extLst>
          </c:dPt>
          <c:dPt>
            <c:idx val="1"/>
            <c:invertIfNegative val="0"/>
            <c:bubble3D val="0"/>
            <c:spPr>
              <a:solidFill>
                <a:srgbClr val="4F5E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6-1A4C-ABB9-940206694421}"/>
              </c:ext>
            </c:extLst>
          </c:dPt>
          <c:dPt>
            <c:idx val="2"/>
            <c:invertIfNegative val="0"/>
            <c:bubble3D val="0"/>
            <c:spPr>
              <a:solidFill>
                <a:srgbClr val="3345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1A6-1A4C-ABB9-940206694421}"/>
              </c:ext>
            </c:extLst>
          </c:dPt>
          <c:dPt>
            <c:idx val="3"/>
            <c:invertIfNegative val="0"/>
            <c:bubble3D val="0"/>
            <c:spPr>
              <a:solidFill>
                <a:srgbClr val="1E33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6-1A4C-ABB9-940206694421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Plenary Track</c:v>
                </c:pt>
                <c:pt idx="1">
                  <c:v>Vision Center of Excellence Monthly TeleConference</c:v>
                </c:pt>
                <c:pt idx="2">
                  <c:v>Womack Army Medical Center Pharmacy Monthly Training Series</c:v>
                </c:pt>
                <c:pt idx="3">
                  <c:v>USAF Physical Therapy Advanced Course</c:v>
                </c:pt>
                <c:pt idx="4">
                  <c:v>DHN and MTF Chief Officers Training Course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49</c:v>
                </c:pt>
                <c:pt idx="1">
                  <c:v>63</c:v>
                </c:pt>
                <c:pt idx="2">
                  <c:v>70</c:v>
                </c:pt>
                <c:pt idx="3">
                  <c:v>79</c:v>
                </c:pt>
                <c:pt idx="4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6-1A4C-ABB9-940206694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95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11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2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43595071449402"/>
          <c:y val="9.0241805404560407E-2"/>
          <c:w val="0.49108024691358038"/>
          <c:h val="0.693788673190419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Completions</c:v>
                </c:pt>
              </c:strCache>
            </c:strRef>
          </c:tx>
          <c:spPr>
            <a:solidFill>
              <a:srgbClr val="7D7D8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9F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0D-444C-9325-B8013A70371F}"/>
              </c:ext>
            </c:extLst>
          </c:dPt>
          <c:dPt>
            <c:idx val="1"/>
            <c:invertIfNegative val="0"/>
            <c:bubble3D val="0"/>
            <c:spPr>
              <a:solidFill>
                <a:srgbClr val="8F8F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D-444C-9325-B8013A70371F}"/>
              </c:ext>
            </c:extLst>
          </c:dPt>
          <c:dPt>
            <c:idx val="3"/>
            <c:invertIfNegative val="0"/>
            <c:bubble3D val="0"/>
            <c:spPr>
              <a:solidFill>
                <a:srgbClr val="6766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0D-444C-9325-B8013A70371F}"/>
              </c:ext>
            </c:extLst>
          </c:dPt>
          <c:dPt>
            <c:idx val="4"/>
            <c:invertIfNegative val="0"/>
            <c:bubble3D val="0"/>
            <c:spPr>
              <a:solidFill>
                <a:srgbClr val="504F5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D-444C-9325-B8013A70371F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Plenary Track</c:v>
                </c:pt>
                <c:pt idx="1">
                  <c:v>Vision Center of Excellence Monthly TeleConference</c:v>
                </c:pt>
                <c:pt idx="2">
                  <c:v>Womack Army Medical Center Pharmacy Monthly Training Series</c:v>
                </c:pt>
                <c:pt idx="3">
                  <c:v>USAF Physical Therapy Advanced Course</c:v>
                </c:pt>
                <c:pt idx="4">
                  <c:v>DHN and MTF Chief Officers Training Course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44</c:v>
                </c:pt>
                <c:pt idx="2">
                  <c:v>68</c:v>
                </c:pt>
                <c:pt idx="3">
                  <c:v>76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D-444C-9325-B8013A703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95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4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8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43595071449402"/>
          <c:y val="9.0241805404560407E-2"/>
          <c:w val="0.46721444541654517"/>
          <c:h val="0.69900255997333438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Credit Hours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EC8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E4-804F-92AD-9F193C0BE37A}"/>
              </c:ext>
            </c:extLst>
          </c:dPt>
          <c:dPt>
            <c:idx val="1"/>
            <c:invertIfNegative val="0"/>
            <c:bubble3D val="0"/>
            <c:spPr>
              <a:solidFill>
                <a:srgbClr val="C1B8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E4-804F-92AD-9F193C0BE37A}"/>
              </c:ext>
            </c:extLst>
          </c:dPt>
          <c:dPt>
            <c:idx val="2"/>
            <c:invertIfNegative val="0"/>
            <c:bubble3D val="0"/>
            <c:spPr>
              <a:solidFill>
                <a:srgbClr val="B2A9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E4-804F-92AD-9F193C0BE37A}"/>
              </c:ext>
            </c:extLst>
          </c:dPt>
          <c:dPt>
            <c:idx val="3"/>
            <c:invertIfNegative val="0"/>
            <c:bubble3D val="0"/>
            <c:spPr>
              <a:solidFill>
                <a:srgbClr val="837C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E4-804F-92AD-9F193C0BE37A}"/>
              </c:ext>
            </c:extLst>
          </c:dPt>
          <c:dPt>
            <c:idx val="4"/>
            <c:invertIfNegative val="0"/>
            <c:bubble3D val="0"/>
            <c:spPr>
              <a:solidFill>
                <a:srgbClr val="746C4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E4-804F-92AD-9F193C0BE37A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Primary Care/Pharmacy Track</c:v>
                </c:pt>
                <c:pt idx="1">
                  <c:v>DHA Dry Needling Level 1 Course</c:v>
                </c:pt>
                <c:pt idx="2">
                  <c:v>EXCEL Capstone Course for MHS Leaders</c:v>
                </c:pt>
                <c:pt idx="3">
                  <c:v>DHN and MTF Chief Officers Training Course</c:v>
                </c:pt>
                <c:pt idx="4">
                  <c:v>USAF Physical Therapy Advanced Course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351</c:v>
                </c:pt>
                <c:pt idx="1">
                  <c:v>357</c:v>
                </c:pt>
                <c:pt idx="2">
                  <c:v>577.5</c:v>
                </c:pt>
                <c:pt idx="3" formatCode="#,##0.00">
                  <c:v>1445.5</c:v>
                </c:pt>
                <c:pt idx="4" formatCode="#,##0">
                  <c:v>5320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4-804F-92AD-9F193C0BE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60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8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9" y="2536031"/>
            <a:ext cx="7543800" cy="110251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09206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Title, Franklin Gothic Medium,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36385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454545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Month DD, YYYY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65" y="557961"/>
            <a:ext cx="1845469" cy="18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 baseline="0">
                <a:solidFill>
                  <a:srgbClr val="09206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Clr>
                <a:srgbClr val="582831"/>
              </a:buClr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454545"/>
                </a:solidFill>
                <a:latin typeface="Franklin Gothic Book" panose="020B0503020102020204" pitchFamily="34" charset="0"/>
              </a:defRPr>
            </a:lvl1pPr>
            <a:lvl2pPr marL="742950" indent="-285750">
              <a:buClr>
                <a:srgbClr val="092068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  <a:latin typeface="Franklin Gothic Book" panose="020B0503020102020204" pitchFamily="34" charset="0"/>
              </a:defRPr>
            </a:lvl2pPr>
            <a:lvl3pPr marL="1143000" indent="-228600">
              <a:buClr>
                <a:srgbClr val="6C82A7"/>
              </a:buClr>
              <a:buFont typeface="Wingdings" panose="05000000000000000000" pitchFamily="2" charset="2"/>
              <a:buChar char="ü"/>
              <a:defRPr sz="1800">
                <a:solidFill>
                  <a:srgbClr val="454545"/>
                </a:solidFill>
                <a:latin typeface="Franklin Gothic Book" panose="020B05030201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B640DD-F633-8A55-F438-DD1162238389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b="0" i="1" baseline="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rgbClr val="051C4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Clr>
                <a:srgbClr val="582831"/>
              </a:buClr>
              <a:buFont typeface="Arial" panose="020B0604020202020204" pitchFamily="34" charset="0"/>
              <a:buChar char="•"/>
              <a:defRPr sz="2200">
                <a:solidFill>
                  <a:srgbClr val="454545"/>
                </a:solidFill>
              </a:defRPr>
            </a:lvl1pPr>
            <a:lvl2pPr marL="742950" indent="-285750">
              <a:buClr>
                <a:srgbClr val="092068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454545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82831"/>
              </a:buClr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92068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4C336D-EBA9-50C7-E897-D392F41EFD44}"/>
              </a:ext>
            </a:extLst>
          </p:cNvPr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9CE6FF-DF0A-CEE0-BDE0-85E9336E64B7}"/>
                </a:ext>
              </a:extLst>
            </p:cNvPr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51B197-3011-6887-B892-453275EA855C}"/>
                </a:ext>
              </a:extLst>
            </p:cNvPr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B96308-DA40-CA6B-F6F2-39B24DDA44B0}"/>
                </a:ext>
              </a:extLst>
            </p:cNvPr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616D76-979B-236A-893E-52F517D23981}"/>
                </a:ext>
              </a:extLst>
            </p:cNvPr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F36A6E-9282-43E8-1E10-C70BF5D11794}"/>
                </a:ext>
              </a:extLst>
            </p:cNvPr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90408D-0DB0-8CBD-1D05-4E9108AC34C2}"/>
                </a:ext>
              </a:extLst>
            </p:cNvPr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EF054D-3DC5-455C-1D58-7592446D714F}"/>
                </a:ext>
              </a:extLst>
            </p:cNvPr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5A261-6E2E-FA53-104C-277D1DEC9657}"/>
                </a:ext>
              </a:extLst>
            </p:cNvPr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32949F-A91A-38DA-C57A-0D9E557E0FAA}"/>
                </a:ext>
              </a:extLst>
            </p:cNvPr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15C558-6389-A375-3BDF-00D09DA0EE0A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51C4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2E368C-8BD9-3948-F45D-B1C1D0483385}"/>
              </a:ext>
            </a:extLst>
          </p:cNvPr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FCBDB1-8BB2-6D28-E6A9-4B9672FDDABD}"/>
                </a:ext>
              </a:extLst>
            </p:cNvPr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4928B-B517-CF6A-2422-17F90192DD3B}"/>
                </a:ext>
              </a:extLst>
            </p:cNvPr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A539B0-DEA3-0B97-25F6-57161B439896}"/>
                </a:ext>
              </a:extLst>
            </p:cNvPr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2816FD-BAB7-8637-A19E-1D4DA94C335B}"/>
                </a:ext>
              </a:extLst>
            </p:cNvPr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B48E0C-5E90-4E7C-DFEB-A2CC914D3011}"/>
                </a:ext>
              </a:extLst>
            </p:cNvPr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181B70-BDEE-E605-DB24-6EB7838902D2}"/>
                </a:ext>
              </a:extLst>
            </p:cNvPr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F4197C-3D57-B14D-00D8-DFEE5C1BC7A9}"/>
                </a:ext>
              </a:extLst>
            </p:cNvPr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AEA9F5-B328-E31B-5BFF-C12388D8F88B}"/>
                </a:ext>
              </a:extLst>
            </p:cNvPr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E647F0-F308-E92F-BD0F-A4E0581430D0}"/>
                </a:ext>
              </a:extLst>
            </p:cNvPr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EE1F2A-119A-BD8A-34F6-AABC75A7A6DB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60966-DFA2-6AB7-37F6-58440CAD2AA2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191B9-38D4-4329-8F07-1183FAC2EBFC}"/>
              </a:ext>
            </a:extLst>
          </p:cNvPr>
          <p:cNvSpPr/>
          <p:nvPr userDrawn="1"/>
        </p:nvSpPr>
        <p:spPr>
          <a:xfrm>
            <a:off x="0" y="4594623"/>
            <a:ext cx="9144000" cy="555804"/>
          </a:xfrm>
          <a:prstGeom prst="rect">
            <a:avLst/>
          </a:prstGeom>
          <a:solidFill>
            <a:srgbClr val="58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8344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095" y="2392302"/>
            <a:ext cx="5583810" cy="1102519"/>
          </a:xfrm>
        </p:spPr>
        <p:txBody>
          <a:bodyPr/>
          <a:lstStyle/>
          <a:p>
            <a:r>
              <a:rPr lang="en-US" dirty="0"/>
              <a:t>CEPO Network Support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3486150"/>
            <a:ext cx="3276600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2024</a:t>
            </a:r>
          </a:p>
          <a:p>
            <a:r>
              <a:rPr lang="en-US" sz="1500" b="0" dirty="0"/>
              <a:t>Updated 12/04/2024</a:t>
            </a:r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6880-E44C-39E7-E897-11C6346A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November 2024 Top Live Activities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0EBCDA-AFF8-D661-F648-269DEB3EE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8808877"/>
              </p:ext>
            </p:extLst>
          </p:nvPr>
        </p:nvGraphicFramePr>
        <p:xfrm>
          <a:off x="152400" y="839407"/>
          <a:ext cx="4461539" cy="173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8F1502-9B0A-3AF2-1445-7437FBDDD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6955805"/>
              </p:ext>
            </p:extLst>
          </p:nvPr>
        </p:nvGraphicFramePr>
        <p:xfrm>
          <a:off x="4437208" y="822961"/>
          <a:ext cx="4461539" cy="17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4879157-5BD6-61C6-5ECF-653374C93AEC}"/>
              </a:ext>
            </a:extLst>
          </p:cNvPr>
          <p:cNvGrpSpPr/>
          <p:nvPr/>
        </p:nvGrpSpPr>
        <p:grpSpPr>
          <a:xfrm>
            <a:off x="381000" y="2746159"/>
            <a:ext cx="6393874" cy="1807405"/>
            <a:chOff x="1375063" y="2767382"/>
            <a:chExt cx="6393874" cy="1807405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9DD20402-7A53-51D6-F9EC-2ACEBE3DD8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419345"/>
                </p:ext>
              </p:extLst>
            </p:nvPr>
          </p:nvGraphicFramePr>
          <p:xfrm>
            <a:off x="1375063" y="2767382"/>
            <a:ext cx="6393874" cy="161411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9FF24-850F-80C8-05F2-D813C363A4B3}"/>
                </a:ext>
              </a:extLst>
            </p:cNvPr>
            <p:cNvSpPr txBox="1"/>
            <p:nvPr/>
          </p:nvSpPr>
          <p:spPr>
            <a:xfrm>
              <a:off x="5429803" y="4333182"/>
              <a:ext cx="1330814" cy="241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50" dirty="0">
                  <a:solidFill>
                    <a:srgbClr val="000000"/>
                  </a:solidFill>
                </a:rPr>
                <a:t>Total Credits Awarded</a:t>
              </a:r>
            </a:p>
          </p:txBody>
        </p:sp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91287-548C-2942-6227-DC661062D87C}"/>
              </a:ext>
            </a:extLst>
          </p:cNvPr>
          <p:cNvSpPr/>
          <p:nvPr/>
        </p:nvSpPr>
        <p:spPr>
          <a:xfrm>
            <a:off x="2743200" y="2498569"/>
            <a:ext cx="1009515" cy="20116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051C48">
                  <a:lumMod val="91000"/>
                  <a:lumOff val="9000"/>
                </a:srgbClr>
              </a:gs>
              <a:gs pos="0">
                <a:srgbClr val="051C4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950" kern="900" spc="30" dirty="0">
                <a:latin typeface="+mj-lt"/>
              </a:rPr>
              <a:t>Registrations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7440B9-C7C0-CC1A-ACA4-0C882DE0EA94}"/>
              </a:ext>
            </a:extLst>
          </p:cNvPr>
          <p:cNvSpPr/>
          <p:nvPr/>
        </p:nvSpPr>
        <p:spPr>
          <a:xfrm>
            <a:off x="7178549" y="2498569"/>
            <a:ext cx="1005840" cy="20116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67666C">
                  <a:lumMod val="91000"/>
                  <a:lumOff val="9000"/>
                </a:srgb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kern="900" spc="20" dirty="0">
                <a:latin typeface="+mj-lt"/>
              </a:rPr>
              <a:t>Completions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32363E9-3F4D-FC37-A70A-B35D25EDA516}"/>
              </a:ext>
            </a:extLst>
          </p:cNvPr>
          <p:cNvSpPr/>
          <p:nvPr/>
        </p:nvSpPr>
        <p:spPr>
          <a:xfrm>
            <a:off x="4303514" y="4301768"/>
            <a:ext cx="1463040" cy="20116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928956">
                  <a:lumMod val="90745"/>
                  <a:lumOff val="9255"/>
                </a:srgbClr>
              </a:gs>
              <a:gs pos="0">
                <a:schemeClr val="accent5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50" kern="900" spc="10" dirty="0">
                <a:latin typeface="+mj-lt"/>
              </a:rPr>
              <a:t>Total Credits Awarded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B54A8-EA2A-6523-EB07-A7B9AB6D556A}"/>
              </a:ext>
            </a:extLst>
          </p:cNvPr>
          <p:cNvSpPr txBox="1"/>
          <p:nvPr/>
        </p:nvSpPr>
        <p:spPr>
          <a:xfrm>
            <a:off x="6844973" y="4320539"/>
            <a:ext cx="229902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Data from November 01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135985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83446"/>
      </a:dk1>
      <a:lt1>
        <a:sysClr val="window" lastClr="FFFFFF"/>
      </a:lt1>
      <a:dk2>
        <a:srgbClr val="3D4D69"/>
      </a:dk2>
      <a:lt2>
        <a:srgbClr val="BFC6D4"/>
      </a:lt2>
      <a:accent1>
        <a:srgbClr val="582831"/>
      </a:accent1>
      <a:accent2>
        <a:srgbClr val="6C82A7"/>
      </a:accent2>
      <a:accent3>
        <a:srgbClr val="283446"/>
      </a:accent3>
      <a:accent4>
        <a:srgbClr val="3D4D69"/>
      </a:accent4>
      <a:accent5>
        <a:srgbClr val="C4BD97"/>
      </a:accent5>
      <a:accent6>
        <a:srgbClr val="BFC6D4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5C389A1B4FB468032BF0429C9C772" ma:contentTypeVersion="1" ma:contentTypeDescription="Create a new document." ma:contentTypeScope="" ma:versionID="4f41e60a415effabcbe2fdd8b70c0674">
  <xsd:schema xmlns:xsd="http://www.w3.org/2001/XMLSchema" xmlns:xs="http://www.w3.org/2001/XMLSchema" xmlns:p="http://schemas.microsoft.com/office/2006/metadata/properties" xmlns:ns2="22205b60-ccf9-45ca-b504-437c9c999d88" targetNamespace="http://schemas.microsoft.com/office/2006/metadata/properties" ma:root="true" ma:fieldsID="d6c0c535551470e6940132d3327e5b7d" ns2:_="">
    <xsd:import namespace="22205b60-ccf9-45ca-b504-437c9c999d8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5b60-ccf9-45ca-b504-437c9c999d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9BA82-7358-48A6-A203-C4906E77F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5b60-ccf9-45ca-b504-437c9c999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F847EF-B67A-4F59-803E-7BA1D94D0768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2205b60-ccf9-45ca-b504-437c9c999d8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0FBFF6-B324-4F32-BBB1-72F70CD8FA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30197</TotalTime>
  <Words>28</Words>
  <Application>Microsoft Macintosh PowerPoint</Application>
  <PresentationFormat>On-screen Show (16:9)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Garamond</vt:lpstr>
      <vt:lpstr>Wingdings</vt:lpstr>
      <vt:lpstr>Office Theme</vt:lpstr>
      <vt:lpstr>CEPO Network Support Metrics</vt:lpstr>
      <vt:lpstr>November 2024 Top Live Activities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ASPR PowerPoint Slide Template</dc:title>
  <dc:subject>ASPR PowerPoint Template</dc:subject>
  <dc:creator>Mary Radebach</dc:creator>
  <cp:lastModifiedBy>Jasmine Adams</cp:lastModifiedBy>
  <cp:revision>149</cp:revision>
  <dcterms:created xsi:type="dcterms:W3CDTF">2018-01-29T20:56:18Z</dcterms:created>
  <dcterms:modified xsi:type="dcterms:W3CDTF">2024-12-04T17:07:29Z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0x0101005CE5C389A1B4FB468032BF0429C9C772</vt:lpwstr>
  </property>
</Properties>
</file>