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4"/>
  </p:sldMasterIdLst>
  <p:notesMasterIdLst>
    <p:notesMasterId r:id="rId12"/>
  </p:notesMasterIdLst>
  <p:handoutMasterIdLst>
    <p:handoutMasterId r:id="rId13"/>
  </p:handoutMasterIdLst>
  <p:sldIdLst>
    <p:sldId id="877" r:id="rId5"/>
    <p:sldId id="876" r:id="rId6"/>
    <p:sldId id="885" r:id="rId7"/>
    <p:sldId id="880" r:id="rId8"/>
    <p:sldId id="887" r:id="rId9"/>
    <p:sldId id="882" r:id="rId10"/>
    <p:sldId id="889" r:id="rId11"/>
  </p:sldIdLst>
  <p:sldSz cx="6858000" cy="9144000" type="letter"/>
  <p:notesSz cx="6985000" cy="92837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3E7F403-7F64-3AF4-C0C8-60FA281A4169}" name="Jasmine Adams" initials="JA" userId="S::jadams@frankliniq.com::a346aa42-8ad0-4f73-b888-69a28f8c6700" providerId="AD"/>
  <p188:author id="{9C05DE0D-60AB-F821-4E4B-ECD7D0A265F4}" name="Warnick, Lesley" initials="WL" userId="S::lwarnick@deloitte.com::29031ecc-625b-4745-bd78-55796294f5ca" providerId="AD"/>
  <p188:author id="{4B9C452F-23D5-4F46-BE86-4926167746C2}" name="Campbell, Melissa A CTR (USA)" initials="C(" userId="S::melissa.a.campbell78.ctr@health.mil::9417ac16-7564-40a8-901b-4f24688f9a62" providerId="AD"/>
  <p188:author id="{6C20F335-AFFA-F9A3-E96A-CE3BD7FD2380}" name="Baker, Emilie A CTR (USA)" initials="BEAC(" userId="S::emilie.a.baker.ctr@health.mil::3f8b7790-a008-434f-9088-602407fde832" providerId="AD"/>
  <p188:author id="{D6E5473F-8018-99D0-F3B4-9B2E6BF21C6A}" name="King, Ladonna S CTR (USA)" initials="K(" userId="S::ladonna.s.king.ctr@health.mil::4f7eb0f5-f993-4d66-bb03-2adbfddf82d6" providerId="AD"/>
  <p188:author id="{ED34894B-C039-CD13-8741-AAC947CA5E97}" name="Scott, Miesha D CTR (USA)" initials="S(" userId="S::miesha.d.scott.ctr@health.mil::9d928378-5877-4bee-98ac-32adbd484546" providerId="AD"/>
  <p188:author id="{B4C32478-DF66-494C-4991-205A1C2A41A7}" name="Ruda, Emily" initials="RE" userId="S::eruda@deloitte.com::46132f32-db9b-4203-8d57-698a0abf12b1" providerId="AD"/>
  <p188:author id="{85F7047A-6626-C9E5-8A26-43E5ED23A6FC}" name="Barrow, Jannelle S CTR DHA ED &amp; TRAINING (J-7) (USA)" initials="B(" userId="S::jannelle.s.barrow.ctr@health.mil::00f574ec-8f84-45ec-8b05-fab26a9137fe" providerId="AD"/>
  <p188:author id="{848E2488-4378-A1A0-D36A-BD4CF771290E}" name="Church, Summer" initials="CS" userId="S::schurch@deloitte.com::5d89e7b0-402f-4cb1-a6a5-f5917f83dc90" providerId="AD"/>
  <p188:author id="{E5D87D93-3EB3-BE5F-3B55-28C1E1A40250}" name="Baker, Emilie" initials="BE" userId="S::embaker@deloitte.com::22125b80-6520-4835-ad1d-48419aed7403" providerId="AD"/>
  <p188:author id="{4FE0E8B6-027B-2360-D55E-19948B733901}" name="Mckiernan, Catherine A CTR (USA)" initials="M(" userId="S::catherine.a.mckiernan2.ctr@health.mil::bfa16981-1f53-4c3e-91aa-78f5438512e8" providerId="AD"/>
  <p188:author id="{965EDEC3-1C4D-C9B0-AE93-F07DE1D5D453}" name="Reyes, Maria Cecilia CTR (USA)" initials="R(" userId="S::mariacecilia.reyes.ctr@health.mil::1645155d-4448-4c1e-bd76-e4d2db041245" providerId="AD"/>
  <p188:author id="{A7CADFCE-0178-2313-8D2B-8B126B2BF2D5}" name="Campbell, Thomas" initials="CT" userId="S::thcampbell@deloitte.com::95564a1c-7db7-41b2-92ef-64b6a2e45137" providerId="AD"/>
  <p188:author id="{C34E2BD8-5DFA-1FA4-9755-B9D7D501CCDD}" name="Mandt, Taryss" initials="MT" userId="S::tmandt@deloitte.com::148bafc8-7162-49bf-8c7e-74e1368e8857" providerId="AD"/>
  <p188:author id="{AA1F4DDC-68CA-8F30-29EA-272EB765A828}" name="Davenport, Tom" initials="DT" userId="S::todavenport@deloitte.com::2024b434-4373-44ac-9d15-309e91e5009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57B0"/>
    <a:srgbClr val="760503"/>
    <a:srgbClr val="ECF1F8"/>
    <a:srgbClr val="B4BBC9"/>
    <a:srgbClr val="9DA6B7"/>
    <a:srgbClr val="727E97"/>
    <a:srgbClr val="A1A8B9"/>
    <a:srgbClr val="4F5E7E"/>
    <a:srgbClr val="33456A"/>
    <a:srgbClr val="1E33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8888CE-C190-B145-91B0-5B1CFF6F0D6C}" v="652" dt="2025-01-15T20:20:00.568"/>
    <p1510:client id="{FEA0A18F-C84E-DE4A-AC2C-96A626177824}" v="1" dt="2025-01-15T20:44:48.8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87"/>
    <p:restoredTop sz="96327"/>
  </p:normalViewPr>
  <p:slideViewPr>
    <p:cSldViewPr snapToGrid="0">
      <p:cViewPr varScale="1">
        <p:scale>
          <a:sx n="89" d="100"/>
          <a:sy n="89" d="100"/>
        </p:scale>
        <p:origin x="1536" y="176"/>
      </p:cViewPr>
      <p:guideLst>
        <p:guide orient="horz" pos="2880"/>
        <p:guide pos="21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mine Adams" userId="a346aa42-8ad0-4f73-b888-69a28f8c6700" providerId="ADAL" clId="{FEA0A18F-C84E-DE4A-AC2C-96A626177824}"/>
    <pc:docChg chg="delSld modSld">
      <pc:chgData name="Jasmine Adams" userId="a346aa42-8ad0-4f73-b888-69a28f8c6700" providerId="ADAL" clId="{FEA0A18F-C84E-DE4A-AC2C-96A626177824}" dt="2025-01-15T20:45:17.288" v="17" actId="20577"/>
      <pc:docMkLst>
        <pc:docMk/>
      </pc:docMkLst>
      <pc:sldChg chg="del">
        <pc:chgData name="Jasmine Adams" userId="a346aa42-8ad0-4f73-b888-69a28f8c6700" providerId="ADAL" clId="{FEA0A18F-C84E-DE4A-AC2C-96A626177824}" dt="2025-01-15T20:38:05.944" v="0" actId="2696"/>
        <pc:sldMkLst>
          <pc:docMk/>
          <pc:sldMk cId="3682953382" sldId="871"/>
        </pc:sldMkLst>
      </pc:sldChg>
      <pc:sldChg chg="del">
        <pc:chgData name="Jasmine Adams" userId="a346aa42-8ad0-4f73-b888-69a28f8c6700" providerId="ADAL" clId="{FEA0A18F-C84E-DE4A-AC2C-96A626177824}" dt="2025-01-15T20:38:05.944" v="0" actId="2696"/>
        <pc:sldMkLst>
          <pc:docMk/>
          <pc:sldMk cId="2773252673" sldId="873"/>
        </pc:sldMkLst>
      </pc:sldChg>
      <pc:sldChg chg="del">
        <pc:chgData name="Jasmine Adams" userId="a346aa42-8ad0-4f73-b888-69a28f8c6700" providerId="ADAL" clId="{FEA0A18F-C84E-DE4A-AC2C-96A626177824}" dt="2025-01-15T20:38:19.705" v="1" actId="2696"/>
        <pc:sldMkLst>
          <pc:docMk/>
          <pc:sldMk cId="2212006685" sldId="875"/>
        </pc:sldMkLst>
      </pc:sldChg>
      <pc:sldChg chg="del">
        <pc:chgData name="Jasmine Adams" userId="a346aa42-8ad0-4f73-b888-69a28f8c6700" providerId="ADAL" clId="{FEA0A18F-C84E-DE4A-AC2C-96A626177824}" dt="2025-01-15T20:38:19.705" v="1" actId="2696"/>
        <pc:sldMkLst>
          <pc:docMk/>
          <pc:sldMk cId="3745654319" sldId="879"/>
        </pc:sldMkLst>
      </pc:sldChg>
      <pc:sldChg chg="del">
        <pc:chgData name="Jasmine Adams" userId="a346aa42-8ad0-4f73-b888-69a28f8c6700" providerId="ADAL" clId="{FEA0A18F-C84E-DE4A-AC2C-96A626177824}" dt="2025-01-15T20:38:19.705" v="1" actId="2696"/>
        <pc:sldMkLst>
          <pc:docMk/>
          <pc:sldMk cId="997561784" sldId="884"/>
        </pc:sldMkLst>
      </pc:sldChg>
      <pc:sldChg chg="del">
        <pc:chgData name="Jasmine Adams" userId="a346aa42-8ad0-4f73-b888-69a28f8c6700" providerId="ADAL" clId="{FEA0A18F-C84E-DE4A-AC2C-96A626177824}" dt="2025-01-15T20:38:19.705" v="1" actId="2696"/>
        <pc:sldMkLst>
          <pc:docMk/>
          <pc:sldMk cId="514962998" sldId="886"/>
        </pc:sldMkLst>
      </pc:sldChg>
      <pc:sldChg chg="modSp mod">
        <pc:chgData name="Jasmine Adams" userId="a346aa42-8ad0-4f73-b888-69a28f8c6700" providerId="ADAL" clId="{FEA0A18F-C84E-DE4A-AC2C-96A626177824}" dt="2025-01-15T20:44:58.849" v="11" actId="1035"/>
        <pc:sldMkLst>
          <pc:docMk/>
          <pc:sldMk cId="4241437264" sldId="887"/>
        </pc:sldMkLst>
        <pc:spChg chg="mod">
          <ac:chgData name="Jasmine Adams" userId="a346aa42-8ad0-4f73-b888-69a28f8c6700" providerId="ADAL" clId="{FEA0A18F-C84E-DE4A-AC2C-96A626177824}" dt="2025-01-15T20:44:58.849" v="11" actId="1035"/>
          <ac:spMkLst>
            <pc:docMk/>
            <pc:sldMk cId="4241437264" sldId="887"/>
            <ac:spMk id="29" creationId="{4FDB1130-1C39-3F78-6745-D277145B7BB1}"/>
          </ac:spMkLst>
        </pc:spChg>
        <pc:graphicFrameChg chg="mod">
          <ac:chgData name="Jasmine Adams" userId="a346aa42-8ad0-4f73-b888-69a28f8c6700" providerId="ADAL" clId="{FEA0A18F-C84E-DE4A-AC2C-96A626177824}" dt="2025-01-15T20:44:48.811" v="8" actId="20577"/>
          <ac:graphicFrameMkLst>
            <pc:docMk/>
            <pc:sldMk cId="4241437264" sldId="887"/>
            <ac:graphicFrameMk id="25" creationId="{B91DAC03-ED46-6C48-12DB-2F4A500ECF19}"/>
          </ac:graphicFrameMkLst>
        </pc:graphicFrameChg>
      </pc:sldChg>
      <pc:sldChg chg="del">
        <pc:chgData name="Jasmine Adams" userId="a346aa42-8ad0-4f73-b888-69a28f8c6700" providerId="ADAL" clId="{FEA0A18F-C84E-DE4A-AC2C-96A626177824}" dt="2025-01-15T20:38:19.705" v="1" actId="2696"/>
        <pc:sldMkLst>
          <pc:docMk/>
          <pc:sldMk cId="2738511235" sldId="888"/>
        </pc:sldMkLst>
      </pc:sldChg>
      <pc:sldChg chg="modSp mod">
        <pc:chgData name="Jasmine Adams" userId="a346aa42-8ad0-4f73-b888-69a28f8c6700" providerId="ADAL" clId="{FEA0A18F-C84E-DE4A-AC2C-96A626177824}" dt="2025-01-15T20:45:17.288" v="17" actId="20577"/>
        <pc:sldMkLst>
          <pc:docMk/>
          <pc:sldMk cId="1992608924" sldId="889"/>
        </pc:sldMkLst>
        <pc:spChg chg="mod">
          <ac:chgData name="Jasmine Adams" userId="a346aa42-8ad0-4f73-b888-69a28f8c6700" providerId="ADAL" clId="{FEA0A18F-C84E-DE4A-AC2C-96A626177824}" dt="2025-01-15T20:45:13.328" v="15" actId="20577"/>
          <ac:spMkLst>
            <pc:docMk/>
            <pc:sldMk cId="1992608924" sldId="889"/>
            <ac:spMk id="10" creationId="{4948C36D-6A3E-A4C1-0F17-62104806E086}"/>
          </ac:spMkLst>
        </pc:spChg>
        <pc:spChg chg="mod">
          <ac:chgData name="Jasmine Adams" userId="a346aa42-8ad0-4f73-b888-69a28f8c6700" providerId="ADAL" clId="{FEA0A18F-C84E-DE4A-AC2C-96A626177824}" dt="2025-01-15T20:45:17.288" v="17" actId="20577"/>
          <ac:spMkLst>
            <pc:docMk/>
            <pc:sldMk cId="1992608924" sldId="889"/>
            <ac:spMk id="13" creationId="{DD2B20AC-1F60-94A9-44B8-418847720D88}"/>
          </ac:spMkLst>
        </pc:spChg>
      </pc:sldChg>
      <pc:sldChg chg="del">
        <pc:chgData name="Jasmine Adams" userId="a346aa42-8ad0-4f73-b888-69a28f8c6700" providerId="ADAL" clId="{FEA0A18F-C84E-DE4A-AC2C-96A626177824}" dt="2025-01-15T20:38:19.705" v="1" actId="2696"/>
        <pc:sldMkLst>
          <pc:docMk/>
          <pc:sldMk cId="4171932506" sldId="890"/>
        </pc:sldMkLst>
      </pc:sldChg>
      <pc:sldChg chg="del">
        <pc:chgData name="Jasmine Adams" userId="a346aa42-8ad0-4f73-b888-69a28f8c6700" providerId="ADAL" clId="{FEA0A18F-C84E-DE4A-AC2C-96A626177824}" dt="2025-01-15T20:38:19.705" v="1" actId="2696"/>
        <pc:sldMkLst>
          <pc:docMk/>
          <pc:sldMk cId="2308586586" sldId="891"/>
        </pc:sldMkLst>
      </pc:sldChg>
    </pc:docChg>
  </pc:docChgLst>
  <pc:docChgLst>
    <pc:chgData name="Jasmine Adams" userId="a346aa42-8ad0-4f73-b888-69a28f8c6700" providerId="ADAL" clId="{928888CE-C190-B145-91B0-5B1CFF6F0D6C}"/>
    <pc:docChg chg="undo custSel addSld delSld modSld sldOrd">
      <pc:chgData name="Jasmine Adams" userId="a346aa42-8ad0-4f73-b888-69a28f8c6700" providerId="ADAL" clId="{928888CE-C190-B145-91B0-5B1CFF6F0D6C}" dt="2025-01-15T20:35:52.216" v="6222" actId="2711"/>
      <pc:docMkLst>
        <pc:docMk/>
      </pc:docMkLst>
      <pc:sldChg chg="addSp delSp modSp mod">
        <pc:chgData name="Jasmine Adams" userId="a346aa42-8ad0-4f73-b888-69a28f8c6700" providerId="ADAL" clId="{928888CE-C190-B145-91B0-5B1CFF6F0D6C}" dt="2025-01-14T18:18:31.965" v="26" actId="478"/>
        <pc:sldMkLst>
          <pc:docMk/>
          <pc:sldMk cId="2773252673" sldId="873"/>
        </pc:sldMkLst>
        <pc:spChg chg="mod">
          <ac:chgData name="Jasmine Adams" userId="a346aa42-8ad0-4f73-b888-69a28f8c6700" providerId="ADAL" clId="{928888CE-C190-B145-91B0-5B1CFF6F0D6C}" dt="2025-01-14T18:17:06.367" v="20" actId="20577"/>
          <ac:spMkLst>
            <pc:docMk/>
            <pc:sldMk cId="2773252673" sldId="873"/>
            <ac:spMk id="2" creationId="{BFBF3159-EBB8-134C-C07D-D3AFD41D4494}"/>
          </ac:spMkLst>
        </pc:spChg>
        <pc:spChg chg="del">
          <ac:chgData name="Jasmine Adams" userId="a346aa42-8ad0-4f73-b888-69a28f8c6700" providerId="ADAL" clId="{928888CE-C190-B145-91B0-5B1CFF6F0D6C}" dt="2025-01-14T18:18:19.148" v="23" actId="478"/>
          <ac:spMkLst>
            <pc:docMk/>
            <pc:sldMk cId="2773252673" sldId="873"/>
            <ac:spMk id="3" creationId="{D3265961-DC2E-7829-F6E6-BBAF319A0F66}"/>
          </ac:spMkLst>
        </pc:spChg>
        <pc:spChg chg="add mod">
          <ac:chgData name="Jasmine Adams" userId="a346aa42-8ad0-4f73-b888-69a28f8c6700" providerId="ADAL" clId="{928888CE-C190-B145-91B0-5B1CFF6F0D6C}" dt="2025-01-14T18:18:19.148" v="23" actId="478"/>
          <ac:spMkLst>
            <pc:docMk/>
            <pc:sldMk cId="2773252673" sldId="873"/>
            <ac:spMk id="5" creationId="{3F77CDF7-342B-A6AA-26DB-17F68279EB91}"/>
          </ac:spMkLst>
        </pc:spChg>
        <pc:spChg chg="add del">
          <ac:chgData name="Jasmine Adams" userId="a346aa42-8ad0-4f73-b888-69a28f8c6700" providerId="ADAL" clId="{928888CE-C190-B145-91B0-5B1CFF6F0D6C}" dt="2025-01-14T18:18:31.965" v="26" actId="478"/>
          <ac:spMkLst>
            <pc:docMk/>
            <pc:sldMk cId="2773252673" sldId="873"/>
            <ac:spMk id="10" creationId="{C5DFC7EA-404F-1FAB-1313-D31268BC4220}"/>
          </ac:spMkLst>
        </pc:spChg>
        <pc:spChg chg="add del">
          <ac:chgData name="Jasmine Adams" userId="a346aa42-8ad0-4f73-b888-69a28f8c6700" providerId="ADAL" clId="{928888CE-C190-B145-91B0-5B1CFF6F0D6C}" dt="2025-01-14T18:18:31.965" v="26" actId="478"/>
          <ac:spMkLst>
            <pc:docMk/>
            <pc:sldMk cId="2773252673" sldId="873"/>
            <ac:spMk id="24" creationId="{BD55F220-310F-5E05-A86F-904E09B98453}"/>
          </ac:spMkLst>
        </pc:spChg>
        <pc:spChg chg="del">
          <ac:chgData name="Jasmine Adams" userId="a346aa42-8ad0-4f73-b888-69a28f8c6700" providerId="ADAL" clId="{928888CE-C190-B145-91B0-5B1CFF6F0D6C}" dt="2025-01-14T18:18:22.625" v="24" actId="478"/>
          <ac:spMkLst>
            <pc:docMk/>
            <pc:sldMk cId="2773252673" sldId="873"/>
            <ac:spMk id="26" creationId="{4E15D3AF-B2F6-99EC-C7D4-3AC1FB963BED}"/>
          </ac:spMkLst>
        </pc:spChg>
        <pc:spChg chg="del">
          <ac:chgData name="Jasmine Adams" userId="a346aa42-8ad0-4f73-b888-69a28f8c6700" providerId="ADAL" clId="{928888CE-C190-B145-91B0-5B1CFF6F0D6C}" dt="2025-01-14T18:18:22.625" v="24" actId="478"/>
          <ac:spMkLst>
            <pc:docMk/>
            <pc:sldMk cId="2773252673" sldId="873"/>
            <ac:spMk id="27" creationId="{B3AB4A86-D77E-235E-38E9-54A0B4C54293}"/>
          </ac:spMkLst>
        </pc:spChg>
        <pc:spChg chg="del">
          <ac:chgData name="Jasmine Adams" userId="a346aa42-8ad0-4f73-b888-69a28f8c6700" providerId="ADAL" clId="{928888CE-C190-B145-91B0-5B1CFF6F0D6C}" dt="2025-01-14T18:18:22.625" v="24" actId="478"/>
          <ac:spMkLst>
            <pc:docMk/>
            <pc:sldMk cId="2773252673" sldId="873"/>
            <ac:spMk id="29" creationId="{72A04AA8-14A6-CE07-1CE1-126835961B75}"/>
          </ac:spMkLst>
        </pc:spChg>
        <pc:spChg chg="del">
          <ac:chgData name="Jasmine Adams" userId="a346aa42-8ad0-4f73-b888-69a28f8c6700" providerId="ADAL" clId="{928888CE-C190-B145-91B0-5B1CFF6F0D6C}" dt="2025-01-14T18:18:22.625" v="24" actId="478"/>
          <ac:spMkLst>
            <pc:docMk/>
            <pc:sldMk cId="2773252673" sldId="873"/>
            <ac:spMk id="30" creationId="{122D3F8D-5E46-AF27-E8D4-D037CCF28424}"/>
          </ac:spMkLst>
        </pc:spChg>
        <pc:spChg chg="mod">
          <ac:chgData name="Jasmine Adams" userId="a346aa42-8ad0-4f73-b888-69a28f8c6700" providerId="ADAL" clId="{928888CE-C190-B145-91B0-5B1CFF6F0D6C}" dt="2025-01-14T18:17:20.194" v="22"/>
          <ac:spMkLst>
            <pc:docMk/>
            <pc:sldMk cId="2773252673" sldId="873"/>
            <ac:spMk id="31" creationId="{C07C4C86-797C-3146-30EB-4139E03C8C5C}"/>
          </ac:spMkLst>
        </pc:spChg>
        <pc:grpChg chg="add del">
          <ac:chgData name="Jasmine Adams" userId="a346aa42-8ad0-4f73-b888-69a28f8c6700" providerId="ADAL" clId="{928888CE-C190-B145-91B0-5B1CFF6F0D6C}" dt="2025-01-14T18:18:31.965" v="26" actId="478"/>
          <ac:grpSpMkLst>
            <pc:docMk/>
            <pc:sldMk cId="2773252673" sldId="873"/>
            <ac:grpSpMk id="34" creationId="{14380437-5D20-3488-AD35-952B14980C82}"/>
          </ac:grpSpMkLst>
        </pc:grpChg>
        <pc:picChg chg="add del">
          <ac:chgData name="Jasmine Adams" userId="a346aa42-8ad0-4f73-b888-69a28f8c6700" providerId="ADAL" clId="{928888CE-C190-B145-91B0-5B1CFF6F0D6C}" dt="2025-01-14T18:18:31.965" v="26" actId="478"/>
          <ac:picMkLst>
            <pc:docMk/>
            <pc:sldMk cId="2773252673" sldId="873"/>
            <ac:picMk id="22" creationId="{E1228FC2-E2DB-E7EB-86C4-2D96D519C1E8}"/>
          </ac:picMkLst>
        </pc:picChg>
      </pc:sldChg>
      <pc:sldChg chg="addSp delSp modSp add mod">
        <pc:chgData name="Jasmine Adams" userId="a346aa42-8ad0-4f73-b888-69a28f8c6700" providerId="ADAL" clId="{928888CE-C190-B145-91B0-5B1CFF6F0D6C}" dt="2025-01-15T20:23:28.424" v="5944" actId="113"/>
        <pc:sldMkLst>
          <pc:docMk/>
          <pc:sldMk cId="3594896312" sldId="876"/>
        </pc:sldMkLst>
        <pc:spChg chg="mod">
          <ac:chgData name="Jasmine Adams" userId="a346aa42-8ad0-4f73-b888-69a28f8c6700" providerId="ADAL" clId="{928888CE-C190-B145-91B0-5B1CFF6F0D6C}" dt="2025-01-15T15:20:25.131" v="4251" actId="2711"/>
          <ac:spMkLst>
            <pc:docMk/>
            <pc:sldMk cId="3594896312" sldId="876"/>
            <ac:spMk id="2" creationId="{C2D020BF-4389-4339-7542-E053EA525D7C}"/>
          </ac:spMkLst>
        </pc:spChg>
        <pc:spChg chg="mod">
          <ac:chgData name="Jasmine Adams" userId="a346aa42-8ad0-4f73-b888-69a28f8c6700" providerId="ADAL" clId="{928888CE-C190-B145-91B0-5B1CFF6F0D6C}" dt="2025-01-14T18:23:09.929" v="99" actId="208"/>
          <ac:spMkLst>
            <pc:docMk/>
            <pc:sldMk cId="3594896312" sldId="876"/>
            <ac:spMk id="3" creationId="{08D641FB-C5BF-C17B-13B5-3833465BFAF4}"/>
          </ac:spMkLst>
        </pc:spChg>
        <pc:spChg chg="mod">
          <ac:chgData name="Jasmine Adams" userId="a346aa42-8ad0-4f73-b888-69a28f8c6700" providerId="ADAL" clId="{928888CE-C190-B145-91B0-5B1CFF6F0D6C}" dt="2025-01-14T18:24:14.395" v="111" actId="208"/>
          <ac:spMkLst>
            <pc:docMk/>
            <pc:sldMk cId="3594896312" sldId="876"/>
            <ac:spMk id="4" creationId="{4252E10A-D734-B007-02B2-C8D280343BE8}"/>
          </ac:spMkLst>
        </pc:spChg>
        <pc:spChg chg="del">
          <ac:chgData name="Jasmine Adams" userId="a346aa42-8ad0-4f73-b888-69a28f8c6700" providerId="ADAL" clId="{928888CE-C190-B145-91B0-5B1CFF6F0D6C}" dt="2025-01-14T18:18:47.441" v="29" actId="478"/>
          <ac:spMkLst>
            <pc:docMk/>
            <pc:sldMk cId="3594896312" sldId="876"/>
            <ac:spMk id="5" creationId="{A8666E17-EEC9-F3E4-4676-A2BA045FA02A}"/>
          </ac:spMkLst>
        </pc:spChg>
        <pc:spChg chg="add del mod">
          <ac:chgData name="Jasmine Adams" userId="a346aa42-8ad0-4f73-b888-69a28f8c6700" providerId="ADAL" clId="{928888CE-C190-B145-91B0-5B1CFF6F0D6C}" dt="2025-01-14T18:28:14.870" v="121" actId="478"/>
          <ac:spMkLst>
            <pc:docMk/>
            <pc:sldMk cId="3594896312" sldId="876"/>
            <ac:spMk id="6" creationId="{AB42FC48-AE72-2019-9049-497C4AE33EF8}"/>
          </ac:spMkLst>
        </pc:spChg>
        <pc:spChg chg="mod">
          <ac:chgData name="Jasmine Adams" userId="a346aa42-8ad0-4f73-b888-69a28f8c6700" providerId="ADAL" clId="{928888CE-C190-B145-91B0-5B1CFF6F0D6C}" dt="2025-01-14T18:19:53.241" v="72" actId="1036"/>
          <ac:spMkLst>
            <pc:docMk/>
            <pc:sldMk cId="3594896312" sldId="876"/>
            <ac:spMk id="7" creationId="{36F1D3A9-2E0F-91FD-769D-C2423E2B0A5A}"/>
          </ac:spMkLst>
        </pc:spChg>
        <pc:spChg chg="mod">
          <ac:chgData name="Jasmine Adams" userId="a346aa42-8ad0-4f73-b888-69a28f8c6700" providerId="ADAL" clId="{928888CE-C190-B145-91B0-5B1CFF6F0D6C}" dt="2025-01-14T18:20:43.701" v="76" actId="207"/>
          <ac:spMkLst>
            <pc:docMk/>
            <pc:sldMk cId="3594896312" sldId="876"/>
            <ac:spMk id="8" creationId="{542D9927-236F-4C4E-A426-FB3822111271}"/>
          </ac:spMkLst>
        </pc:spChg>
        <pc:spChg chg="add del mod">
          <ac:chgData name="Jasmine Adams" userId="a346aa42-8ad0-4f73-b888-69a28f8c6700" providerId="ADAL" clId="{928888CE-C190-B145-91B0-5B1CFF6F0D6C}" dt="2025-01-14T18:28:14.870" v="121" actId="478"/>
          <ac:spMkLst>
            <pc:docMk/>
            <pc:sldMk cId="3594896312" sldId="876"/>
            <ac:spMk id="9" creationId="{BFF69B78-4615-985E-6F4C-ECEB2ED43294}"/>
          </ac:spMkLst>
        </pc:spChg>
        <pc:spChg chg="del">
          <ac:chgData name="Jasmine Adams" userId="a346aa42-8ad0-4f73-b888-69a28f8c6700" providerId="ADAL" clId="{928888CE-C190-B145-91B0-5B1CFF6F0D6C}" dt="2025-01-14T18:18:39.004" v="28" actId="478"/>
          <ac:spMkLst>
            <pc:docMk/>
            <pc:sldMk cId="3594896312" sldId="876"/>
            <ac:spMk id="10" creationId="{2FE22747-87DF-3D54-FB79-06D5D770976B}"/>
          </ac:spMkLst>
        </pc:spChg>
        <pc:spChg chg="add del mod">
          <ac:chgData name="Jasmine Adams" userId="a346aa42-8ad0-4f73-b888-69a28f8c6700" providerId="ADAL" clId="{928888CE-C190-B145-91B0-5B1CFF6F0D6C}" dt="2025-01-14T18:28:14.870" v="121" actId="478"/>
          <ac:spMkLst>
            <pc:docMk/>
            <pc:sldMk cId="3594896312" sldId="876"/>
            <ac:spMk id="11" creationId="{B1AD0C61-E3F7-17D0-645B-EDB661601B41}"/>
          </ac:spMkLst>
        </pc:spChg>
        <pc:spChg chg="del mod">
          <ac:chgData name="Jasmine Adams" userId="a346aa42-8ad0-4f73-b888-69a28f8c6700" providerId="ADAL" clId="{928888CE-C190-B145-91B0-5B1CFF6F0D6C}" dt="2025-01-14T18:28:14.870" v="121" actId="478"/>
          <ac:spMkLst>
            <pc:docMk/>
            <pc:sldMk cId="3594896312" sldId="876"/>
            <ac:spMk id="12" creationId="{0F3EFB2C-43E2-7086-814A-2002696E28FF}"/>
          </ac:spMkLst>
        </pc:spChg>
        <pc:spChg chg="add del mod">
          <ac:chgData name="Jasmine Adams" userId="a346aa42-8ad0-4f73-b888-69a28f8c6700" providerId="ADAL" clId="{928888CE-C190-B145-91B0-5B1CFF6F0D6C}" dt="2025-01-14T18:28:14.870" v="121" actId="478"/>
          <ac:spMkLst>
            <pc:docMk/>
            <pc:sldMk cId="3594896312" sldId="876"/>
            <ac:spMk id="13" creationId="{181BD7CC-BC5A-01A1-B319-FC49CF5F2CBA}"/>
          </ac:spMkLst>
        </pc:spChg>
        <pc:spChg chg="mod">
          <ac:chgData name="Jasmine Adams" userId="a346aa42-8ad0-4f73-b888-69a28f8c6700" providerId="ADAL" clId="{928888CE-C190-B145-91B0-5B1CFF6F0D6C}" dt="2025-01-14T18:21:11.123" v="77" actId="207"/>
          <ac:spMkLst>
            <pc:docMk/>
            <pc:sldMk cId="3594896312" sldId="876"/>
            <ac:spMk id="14" creationId="{EEF52EF9-B07E-CF98-4A28-00F62E92E445}"/>
          </ac:spMkLst>
        </pc:spChg>
        <pc:spChg chg="mod">
          <ac:chgData name="Jasmine Adams" userId="a346aa42-8ad0-4f73-b888-69a28f8c6700" providerId="ADAL" clId="{928888CE-C190-B145-91B0-5B1CFF6F0D6C}" dt="2025-01-14T18:24:37.277" v="113" actId="2085"/>
          <ac:spMkLst>
            <pc:docMk/>
            <pc:sldMk cId="3594896312" sldId="876"/>
            <ac:spMk id="16" creationId="{CDD891DF-7695-24E8-6CC4-E121C7CE6246}"/>
          </ac:spMkLst>
        </pc:spChg>
        <pc:spChg chg="mod">
          <ac:chgData name="Jasmine Adams" userId="a346aa42-8ad0-4f73-b888-69a28f8c6700" providerId="ADAL" clId="{928888CE-C190-B145-91B0-5B1CFF6F0D6C}" dt="2025-01-14T18:24:09.594" v="110" actId="207"/>
          <ac:spMkLst>
            <pc:docMk/>
            <pc:sldMk cId="3594896312" sldId="876"/>
            <ac:spMk id="20" creationId="{6FC7693B-66EB-FC45-D781-7391720CE880}"/>
          </ac:spMkLst>
        </pc:spChg>
        <pc:spChg chg="del">
          <ac:chgData name="Jasmine Adams" userId="a346aa42-8ad0-4f73-b888-69a28f8c6700" providerId="ADAL" clId="{928888CE-C190-B145-91B0-5B1CFF6F0D6C}" dt="2025-01-14T18:18:39.004" v="28" actId="478"/>
          <ac:spMkLst>
            <pc:docMk/>
            <pc:sldMk cId="3594896312" sldId="876"/>
            <ac:spMk id="24" creationId="{D5B1A0B5-F1F4-508F-C8CB-C1C114C334F6}"/>
          </ac:spMkLst>
        </pc:spChg>
        <pc:spChg chg="mod">
          <ac:chgData name="Jasmine Adams" userId="a346aa42-8ad0-4f73-b888-69a28f8c6700" providerId="ADAL" clId="{928888CE-C190-B145-91B0-5B1CFF6F0D6C}" dt="2025-01-14T18:24:55.436" v="117" actId="208"/>
          <ac:spMkLst>
            <pc:docMk/>
            <pc:sldMk cId="3594896312" sldId="876"/>
            <ac:spMk id="25" creationId="{449C2958-E876-1674-049F-D7428C0873F8}"/>
          </ac:spMkLst>
        </pc:spChg>
        <pc:spChg chg="mod">
          <ac:chgData name="Jasmine Adams" userId="a346aa42-8ad0-4f73-b888-69a28f8c6700" providerId="ADAL" clId="{928888CE-C190-B145-91B0-5B1CFF6F0D6C}" dt="2025-01-14T18:23:05.196" v="98" actId="207"/>
          <ac:spMkLst>
            <pc:docMk/>
            <pc:sldMk cId="3594896312" sldId="876"/>
            <ac:spMk id="28" creationId="{3CA14239-8AD3-3553-E038-B36E03143BDE}"/>
          </ac:spMkLst>
        </pc:spChg>
        <pc:spChg chg="del mod">
          <ac:chgData name="Jasmine Adams" userId="a346aa42-8ad0-4f73-b888-69a28f8c6700" providerId="ADAL" clId="{928888CE-C190-B145-91B0-5B1CFF6F0D6C}" dt="2025-01-14T18:22:31.442" v="92" actId="478"/>
          <ac:spMkLst>
            <pc:docMk/>
            <pc:sldMk cId="3594896312" sldId="876"/>
            <ac:spMk id="30" creationId="{5C39F603-147E-4D6E-1ED5-C554E62359B4}"/>
          </ac:spMkLst>
        </pc:spChg>
        <pc:spChg chg="mod">
          <ac:chgData name="Jasmine Adams" userId="a346aa42-8ad0-4f73-b888-69a28f8c6700" providerId="ADAL" clId="{928888CE-C190-B145-91B0-5B1CFF6F0D6C}" dt="2025-01-15T20:23:28.424" v="5944" actId="113"/>
          <ac:spMkLst>
            <pc:docMk/>
            <pc:sldMk cId="3594896312" sldId="876"/>
            <ac:spMk id="31" creationId="{068E7083-C5F3-C5C0-0B62-867663376B57}"/>
          </ac:spMkLst>
        </pc:spChg>
        <pc:spChg chg="del">
          <ac:chgData name="Jasmine Adams" userId="a346aa42-8ad0-4f73-b888-69a28f8c6700" providerId="ADAL" clId="{928888CE-C190-B145-91B0-5B1CFF6F0D6C}" dt="2025-01-14T18:33:16.074" v="384" actId="478"/>
          <ac:spMkLst>
            <pc:docMk/>
            <pc:sldMk cId="3594896312" sldId="876"/>
            <ac:spMk id="32" creationId="{C3BBC141-C8B8-A2EA-B2EC-6922D18D0EF8}"/>
          </ac:spMkLst>
        </pc:spChg>
        <pc:spChg chg="add del mod">
          <ac:chgData name="Jasmine Adams" userId="a346aa42-8ad0-4f73-b888-69a28f8c6700" providerId="ADAL" clId="{928888CE-C190-B145-91B0-5B1CFF6F0D6C}" dt="2025-01-14T18:28:14.870" v="121" actId="478"/>
          <ac:spMkLst>
            <pc:docMk/>
            <pc:sldMk cId="3594896312" sldId="876"/>
            <ac:spMk id="35" creationId="{FC4534DE-643A-E3DE-BDDD-79098E1FDF64}"/>
          </ac:spMkLst>
        </pc:spChg>
        <pc:spChg chg="add del mod">
          <ac:chgData name="Jasmine Adams" userId="a346aa42-8ad0-4f73-b888-69a28f8c6700" providerId="ADAL" clId="{928888CE-C190-B145-91B0-5B1CFF6F0D6C}" dt="2025-01-14T18:28:14.870" v="121" actId="478"/>
          <ac:spMkLst>
            <pc:docMk/>
            <pc:sldMk cId="3594896312" sldId="876"/>
            <ac:spMk id="36" creationId="{BDD2BCD4-2D1F-4DCA-DABA-867762FA8460}"/>
          </ac:spMkLst>
        </pc:spChg>
        <pc:spChg chg="add mod">
          <ac:chgData name="Jasmine Adams" userId="a346aa42-8ad0-4f73-b888-69a28f8c6700" providerId="ADAL" clId="{928888CE-C190-B145-91B0-5B1CFF6F0D6C}" dt="2025-01-14T18:18:49.142" v="30"/>
          <ac:spMkLst>
            <pc:docMk/>
            <pc:sldMk cId="3594896312" sldId="876"/>
            <ac:spMk id="38" creationId="{F3412FE9-8D09-8785-4BC2-E9441273D7F1}"/>
          </ac:spMkLst>
        </pc:spChg>
        <pc:spChg chg="del mod">
          <ac:chgData name="Jasmine Adams" userId="a346aa42-8ad0-4f73-b888-69a28f8c6700" providerId="ADAL" clId="{928888CE-C190-B145-91B0-5B1CFF6F0D6C}" dt="2025-01-14T18:22:19.518" v="87" actId="478"/>
          <ac:spMkLst>
            <pc:docMk/>
            <pc:sldMk cId="3594896312" sldId="876"/>
            <ac:spMk id="39" creationId="{27D590E7-7B26-B1BB-C503-ACA38F07510B}"/>
          </ac:spMkLst>
        </pc:spChg>
        <pc:spChg chg="del mod">
          <ac:chgData name="Jasmine Adams" userId="a346aa42-8ad0-4f73-b888-69a28f8c6700" providerId="ADAL" clId="{928888CE-C190-B145-91B0-5B1CFF6F0D6C}" dt="2025-01-14T18:22:11.251" v="84" actId="478"/>
          <ac:spMkLst>
            <pc:docMk/>
            <pc:sldMk cId="3594896312" sldId="876"/>
            <ac:spMk id="40" creationId="{FF0F98A4-771F-7302-23EA-46D1E4E99E60}"/>
          </ac:spMkLst>
        </pc:spChg>
        <pc:spChg chg="add mod">
          <ac:chgData name="Jasmine Adams" userId="a346aa42-8ad0-4f73-b888-69a28f8c6700" providerId="ADAL" clId="{928888CE-C190-B145-91B0-5B1CFF6F0D6C}" dt="2025-01-14T18:20:43.701" v="76" actId="207"/>
          <ac:spMkLst>
            <pc:docMk/>
            <pc:sldMk cId="3594896312" sldId="876"/>
            <ac:spMk id="42" creationId="{3B276F65-8958-5445-9E78-FAB3A07F57D4}"/>
          </ac:spMkLst>
        </pc:spChg>
        <pc:spChg chg="add del mod">
          <ac:chgData name="Jasmine Adams" userId="a346aa42-8ad0-4f73-b888-69a28f8c6700" providerId="ADAL" clId="{928888CE-C190-B145-91B0-5B1CFF6F0D6C}" dt="2025-01-14T18:28:14.870" v="121" actId="478"/>
          <ac:spMkLst>
            <pc:docMk/>
            <pc:sldMk cId="3594896312" sldId="876"/>
            <ac:spMk id="43" creationId="{3F272165-4B7C-2397-5A10-5A87C92A2F37}"/>
          </ac:spMkLst>
        </pc:spChg>
        <pc:spChg chg="add del mod">
          <ac:chgData name="Jasmine Adams" userId="a346aa42-8ad0-4f73-b888-69a28f8c6700" providerId="ADAL" clId="{928888CE-C190-B145-91B0-5B1CFF6F0D6C}" dt="2025-01-14T18:28:14.870" v="121" actId="478"/>
          <ac:spMkLst>
            <pc:docMk/>
            <pc:sldMk cId="3594896312" sldId="876"/>
            <ac:spMk id="44" creationId="{E3296405-ABFF-4452-A092-4CC6691E6732}"/>
          </ac:spMkLst>
        </pc:spChg>
        <pc:spChg chg="add del mod">
          <ac:chgData name="Jasmine Adams" userId="a346aa42-8ad0-4f73-b888-69a28f8c6700" providerId="ADAL" clId="{928888CE-C190-B145-91B0-5B1CFF6F0D6C}" dt="2025-01-14T18:28:14.870" v="121" actId="478"/>
          <ac:spMkLst>
            <pc:docMk/>
            <pc:sldMk cId="3594896312" sldId="876"/>
            <ac:spMk id="45" creationId="{838C2E2D-416E-D546-7933-307D0AB3351D}"/>
          </ac:spMkLst>
        </pc:spChg>
        <pc:spChg chg="add del mod">
          <ac:chgData name="Jasmine Adams" userId="a346aa42-8ad0-4f73-b888-69a28f8c6700" providerId="ADAL" clId="{928888CE-C190-B145-91B0-5B1CFF6F0D6C}" dt="2025-01-14T23:17:39.436" v="1535" actId="478"/>
          <ac:spMkLst>
            <pc:docMk/>
            <pc:sldMk cId="3594896312" sldId="876"/>
            <ac:spMk id="46" creationId="{BE9FEA2B-9277-2AB5-5922-B455A2FF33FE}"/>
          </ac:spMkLst>
        </pc:spChg>
        <pc:spChg chg="add mod">
          <ac:chgData name="Jasmine Adams" userId="a346aa42-8ad0-4f73-b888-69a28f8c6700" providerId="ADAL" clId="{928888CE-C190-B145-91B0-5B1CFF6F0D6C}" dt="2025-01-15T20:21:12.144" v="5903" actId="404"/>
          <ac:spMkLst>
            <pc:docMk/>
            <pc:sldMk cId="3594896312" sldId="876"/>
            <ac:spMk id="47" creationId="{7967B0FD-BEC5-C11C-EB39-A77948B2FCF7}"/>
          </ac:spMkLst>
        </pc:spChg>
        <pc:spChg chg="add mod">
          <ac:chgData name="Jasmine Adams" userId="a346aa42-8ad0-4f73-b888-69a28f8c6700" providerId="ADAL" clId="{928888CE-C190-B145-91B0-5B1CFF6F0D6C}" dt="2025-01-15T15:23:37.054" v="4263" actId="947"/>
          <ac:spMkLst>
            <pc:docMk/>
            <pc:sldMk cId="3594896312" sldId="876"/>
            <ac:spMk id="50" creationId="{38740F89-73D9-6F92-4F4E-D9858FFC7C35}"/>
          </ac:spMkLst>
        </pc:spChg>
        <pc:spChg chg="add del mod">
          <ac:chgData name="Jasmine Adams" userId="a346aa42-8ad0-4f73-b888-69a28f8c6700" providerId="ADAL" clId="{928888CE-C190-B145-91B0-5B1CFF6F0D6C}" dt="2025-01-14T23:22:08.895" v="1571" actId="478"/>
          <ac:spMkLst>
            <pc:docMk/>
            <pc:sldMk cId="3594896312" sldId="876"/>
            <ac:spMk id="51" creationId="{DF14CAFE-BFCC-C2E9-FD65-62E95E153F0E}"/>
          </ac:spMkLst>
        </pc:spChg>
        <pc:spChg chg="add mod">
          <ac:chgData name="Jasmine Adams" userId="a346aa42-8ad0-4f73-b888-69a28f8c6700" providerId="ADAL" clId="{928888CE-C190-B145-91B0-5B1CFF6F0D6C}" dt="2025-01-15T00:57:17.697" v="2211" actId="20577"/>
          <ac:spMkLst>
            <pc:docMk/>
            <pc:sldMk cId="3594896312" sldId="876"/>
            <ac:spMk id="52" creationId="{A42D2635-1584-A4EE-F84E-E9A3F4FBA0CC}"/>
          </ac:spMkLst>
        </pc:spChg>
        <pc:spChg chg="add mod">
          <ac:chgData name="Jasmine Adams" userId="a346aa42-8ad0-4f73-b888-69a28f8c6700" providerId="ADAL" clId="{928888CE-C190-B145-91B0-5B1CFF6F0D6C}" dt="2025-01-15T16:01:42.559" v="4727" actId="20577"/>
          <ac:spMkLst>
            <pc:docMk/>
            <pc:sldMk cId="3594896312" sldId="876"/>
            <ac:spMk id="54" creationId="{2FDED9CC-39A5-9307-B562-FDFDA4CDBF70}"/>
          </ac:spMkLst>
        </pc:spChg>
        <pc:grpChg chg="mod">
          <ac:chgData name="Jasmine Adams" userId="a346aa42-8ad0-4f73-b888-69a28f8c6700" providerId="ADAL" clId="{928888CE-C190-B145-91B0-5B1CFF6F0D6C}" dt="2025-01-14T18:19:53.241" v="72" actId="1036"/>
          <ac:grpSpMkLst>
            <pc:docMk/>
            <pc:sldMk cId="3594896312" sldId="876"/>
            <ac:grpSpMk id="15" creationId="{38660B7E-17A4-8EB0-C9DF-C1D11EC87C3F}"/>
          </ac:grpSpMkLst>
        </pc:grpChg>
        <pc:grpChg chg="mod">
          <ac:chgData name="Jasmine Adams" userId="a346aa42-8ad0-4f73-b888-69a28f8c6700" providerId="ADAL" clId="{928888CE-C190-B145-91B0-5B1CFF6F0D6C}" dt="2025-01-14T18:19:47.280" v="66" actId="1036"/>
          <ac:grpSpMkLst>
            <pc:docMk/>
            <pc:sldMk cId="3594896312" sldId="876"/>
            <ac:grpSpMk id="19" creationId="{1B38A1BB-58CF-EFC6-55A5-7D6ACE8F65B0}"/>
          </ac:grpSpMkLst>
        </pc:grpChg>
        <pc:grpChg chg="mod">
          <ac:chgData name="Jasmine Adams" userId="a346aa42-8ad0-4f73-b888-69a28f8c6700" providerId="ADAL" clId="{928888CE-C190-B145-91B0-5B1CFF6F0D6C}" dt="2025-01-14T18:22:57.369" v="97" actId="207"/>
          <ac:grpSpMkLst>
            <pc:docMk/>
            <pc:sldMk cId="3594896312" sldId="876"/>
            <ac:grpSpMk id="27" creationId="{27DF2940-2D73-EEA4-A96A-36827090A600}"/>
          </ac:grpSpMkLst>
        </pc:grpChg>
        <pc:grpChg chg="del">
          <ac:chgData name="Jasmine Adams" userId="a346aa42-8ad0-4f73-b888-69a28f8c6700" providerId="ADAL" clId="{928888CE-C190-B145-91B0-5B1CFF6F0D6C}" dt="2025-01-14T18:18:39.004" v="28" actId="478"/>
          <ac:grpSpMkLst>
            <pc:docMk/>
            <pc:sldMk cId="3594896312" sldId="876"/>
            <ac:grpSpMk id="34" creationId="{E918BB18-2EAB-6808-5F89-E30F54FF88FA}"/>
          </ac:grpSpMkLst>
        </pc:grpChg>
        <pc:grpChg chg="add mod">
          <ac:chgData name="Jasmine Adams" userId="a346aa42-8ad0-4f73-b888-69a28f8c6700" providerId="ADAL" clId="{928888CE-C190-B145-91B0-5B1CFF6F0D6C}" dt="2025-01-14T18:19:16.496" v="44" actId="1036"/>
          <ac:grpSpMkLst>
            <pc:docMk/>
            <pc:sldMk cId="3594896312" sldId="876"/>
            <ac:grpSpMk id="41" creationId="{62D226BC-8BBD-89DC-A45F-6DEECFF201BD}"/>
          </ac:grpSpMkLst>
        </pc:grpChg>
        <pc:grpChg chg="add mod">
          <ac:chgData name="Jasmine Adams" userId="a346aa42-8ad0-4f73-b888-69a28f8c6700" providerId="ADAL" clId="{928888CE-C190-B145-91B0-5B1CFF6F0D6C}" dt="2025-01-15T00:57:57.786" v="2220" actId="1035"/>
          <ac:grpSpMkLst>
            <pc:docMk/>
            <pc:sldMk cId="3594896312" sldId="876"/>
            <ac:grpSpMk id="53" creationId="{BF3B3734-5ED7-FF44-C167-C66AD8425575}"/>
          </ac:grpSpMkLst>
        </pc:grpChg>
        <pc:graphicFrameChg chg="add mod">
          <ac:chgData name="Jasmine Adams" userId="a346aa42-8ad0-4f73-b888-69a28f8c6700" providerId="ADAL" clId="{928888CE-C190-B145-91B0-5B1CFF6F0D6C}" dt="2025-01-15T06:00:57.223" v="3240" actId="208"/>
          <ac:graphicFrameMkLst>
            <pc:docMk/>
            <pc:sldMk cId="3594896312" sldId="876"/>
            <ac:graphicFrameMk id="48" creationId="{F1D80215-68EC-86EC-D80B-19B92E7B286A}"/>
          </ac:graphicFrameMkLst>
        </pc:graphicFrameChg>
        <pc:picChg chg="del">
          <ac:chgData name="Jasmine Adams" userId="a346aa42-8ad0-4f73-b888-69a28f8c6700" providerId="ADAL" clId="{928888CE-C190-B145-91B0-5B1CFF6F0D6C}" dt="2025-01-14T18:18:39.004" v="28" actId="478"/>
          <ac:picMkLst>
            <pc:docMk/>
            <pc:sldMk cId="3594896312" sldId="876"/>
            <ac:picMk id="22" creationId="{3474A79D-D132-C9C3-1066-CF6785276E9A}"/>
          </ac:picMkLst>
        </pc:picChg>
        <pc:picChg chg="mod">
          <ac:chgData name="Jasmine Adams" userId="a346aa42-8ad0-4f73-b888-69a28f8c6700" providerId="ADAL" clId="{928888CE-C190-B145-91B0-5B1CFF6F0D6C}" dt="2025-01-14T18:24:03.099" v="109" actId="207"/>
          <ac:picMkLst>
            <pc:docMk/>
            <pc:sldMk cId="3594896312" sldId="876"/>
            <ac:picMk id="26" creationId="{DE284C56-D279-B6B4-5FD8-F8ED2CE3B0A6}"/>
          </ac:picMkLst>
        </pc:picChg>
        <pc:picChg chg="mod">
          <ac:chgData name="Jasmine Adams" userId="a346aa42-8ad0-4f73-b888-69a28f8c6700" providerId="ADAL" clId="{928888CE-C190-B145-91B0-5B1CFF6F0D6C}" dt="2025-01-14T18:22:57.369" v="97" actId="207"/>
          <ac:picMkLst>
            <pc:docMk/>
            <pc:sldMk cId="3594896312" sldId="876"/>
            <ac:picMk id="29" creationId="{C765D158-CC83-89AA-9F09-B628901982E7}"/>
          </ac:picMkLst>
        </pc:picChg>
      </pc:sldChg>
      <pc:sldChg chg="addSp modSp add mod ord">
        <pc:chgData name="Jasmine Adams" userId="a346aa42-8ad0-4f73-b888-69a28f8c6700" providerId="ADAL" clId="{928888CE-C190-B145-91B0-5B1CFF6F0D6C}" dt="2025-01-15T20:34:35.386" v="6218" actId="554"/>
        <pc:sldMkLst>
          <pc:docMk/>
          <pc:sldMk cId="4136178669" sldId="877"/>
        </pc:sldMkLst>
        <pc:spChg chg="mod">
          <ac:chgData name="Jasmine Adams" userId="a346aa42-8ad0-4f73-b888-69a28f8c6700" providerId="ADAL" clId="{928888CE-C190-B145-91B0-5B1CFF6F0D6C}" dt="2025-01-15T15:19:36.593" v="4247" actId="113"/>
          <ac:spMkLst>
            <pc:docMk/>
            <pc:sldMk cId="4136178669" sldId="877"/>
            <ac:spMk id="2" creationId="{BEC283F1-396C-1F9D-E69E-B105A2700FEC}"/>
          </ac:spMkLst>
        </pc:spChg>
        <pc:spChg chg="mod">
          <ac:chgData name="Jasmine Adams" userId="a346aa42-8ad0-4f73-b888-69a28f8c6700" providerId="ADAL" clId="{928888CE-C190-B145-91B0-5B1CFF6F0D6C}" dt="2025-01-15T01:02:19.771" v="2294" actId="947"/>
          <ac:spMkLst>
            <pc:docMk/>
            <pc:sldMk cId="4136178669" sldId="877"/>
            <ac:spMk id="3" creationId="{DA97CB76-E8C5-6306-0411-185735ADC90A}"/>
          </ac:spMkLst>
        </pc:spChg>
        <pc:spChg chg="mod">
          <ac:chgData name="Jasmine Adams" userId="a346aa42-8ad0-4f73-b888-69a28f8c6700" providerId="ADAL" clId="{928888CE-C190-B145-91B0-5B1CFF6F0D6C}" dt="2025-01-15T20:30:27.030" v="6129" actId="20577"/>
          <ac:spMkLst>
            <pc:docMk/>
            <pc:sldMk cId="4136178669" sldId="877"/>
            <ac:spMk id="4" creationId="{1C7EF359-B6D2-9E46-5820-F2334E4168CF}"/>
          </ac:spMkLst>
        </pc:spChg>
        <pc:spChg chg="mod">
          <ac:chgData name="Jasmine Adams" userId="a346aa42-8ad0-4f73-b888-69a28f8c6700" providerId="ADAL" clId="{928888CE-C190-B145-91B0-5B1CFF6F0D6C}" dt="2025-01-15T20:29:33.635" v="6098" actId="20577"/>
          <ac:spMkLst>
            <pc:docMk/>
            <pc:sldMk cId="4136178669" sldId="877"/>
            <ac:spMk id="6" creationId="{B5D3E19F-40F9-1594-EB9A-F7C5054D1818}"/>
          </ac:spMkLst>
        </pc:spChg>
        <pc:spChg chg="mod">
          <ac:chgData name="Jasmine Adams" userId="a346aa42-8ad0-4f73-b888-69a28f8c6700" providerId="ADAL" clId="{928888CE-C190-B145-91B0-5B1CFF6F0D6C}" dt="2025-01-15T20:32:51.827" v="6202" actId="20577"/>
          <ac:spMkLst>
            <pc:docMk/>
            <pc:sldMk cId="4136178669" sldId="877"/>
            <ac:spMk id="7" creationId="{0E24993A-246F-93BA-E666-44682A1C201F}"/>
          </ac:spMkLst>
        </pc:spChg>
        <pc:spChg chg="mod">
          <ac:chgData name="Jasmine Adams" userId="a346aa42-8ad0-4f73-b888-69a28f8c6700" providerId="ADAL" clId="{928888CE-C190-B145-91B0-5B1CFF6F0D6C}" dt="2025-01-15T20:34:13.083" v="6215" actId="554"/>
          <ac:spMkLst>
            <pc:docMk/>
            <pc:sldMk cId="4136178669" sldId="877"/>
            <ac:spMk id="8" creationId="{C4EAD9E2-B10F-AA52-3C1F-F86379887EA0}"/>
          </ac:spMkLst>
        </pc:spChg>
        <pc:spChg chg="mod">
          <ac:chgData name="Jasmine Adams" userId="a346aa42-8ad0-4f73-b888-69a28f8c6700" providerId="ADAL" clId="{928888CE-C190-B145-91B0-5B1CFF6F0D6C}" dt="2025-01-15T20:34:29.401" v="6217" actId="554"/>
          <ac:spMkLst>
            <pc:docMk/>
            <pc:sldMk cId="4136178669" sldId="877"/>
            <ac:spMk id="9" creationId="{3B8C1A8E-D6FE-4215-F066-CAD53C23980E}"/>
          </ac:spMkLst>
        </pc:spChg>
        <pc:spChg chg="mod">
          <ac:chgData name="Jasmine Adams" userId="a346aa42-8ad0-4f73-b888-69a28f8c6700" providerId="ADAL" clId="{928888CE-C190-B145-91B0-5B1CFF6F0D6C}" dt="2025-01-15T20:34:29.401" v="6217" actId="554"/>
          <ac:spMkLst>
            <pc:docMk/>
            <pc:sldMk cId="4136178669" sldId="877"/>
            <ac:spMk id="11" creationId="{731699C4-DFC7-AACC-25DE-45F04C0D78A4}"/>
          </ac:spMkLst>
        </pc:spChg>
        <pc:spChg chg="mod">
          <ac:chgData name="Jasmine Adams" userId="a346aa42-8ad0-4f73-b888-69a28f8c6700" providerId="ADAL" clId="{928888CE-C190-B145-91B0-5B1CFF6F0D6C}" dt="2025-01-15T20:34:21.363" v="6216" actId="554"/>
          <ac:spMkLst>
            <pc:docMk/>
            <pc:sldMk cId="4136178669" sldId="877"/>
            <ac:spMk id="12" creationId="{BA382E9C-531C-B083-51CD-80E321FD0007}"/>
          </ac:spMkLst>
        </pc:spChg>
        <pc:spChg chg="mod">
          <ac:chgData name="Jasmine Adams" userId="a346aa42-8ad0-4f73-b888-69a28f8c6700" providerId="ADAL" clId="{928888CE-C190-B145-91B0-5B1CFF6F0D6C}" dt="2025-01-15T20:34:21.363" v="6216" actId="554"/>
          <ac:spMkLst>
            <pc:docMk/>
            <pc:sldMk cId="4136178669" sldId="877"/>
            <ac:spMk id="13" creationId="{E2069596-7809-2C8A-F87A-D25D7BDFF12E}"/>
          </ac:spMkLst>
        </pc:spChg>
        <pc:spChg chg="mod">
          <ac:chgData name="Jasmine Adams" userId="a346aa42-8ad0-4f73-b888-69a28f8c6700" providerId="ADAL" clId="{928888CE-C190-B145-91B0-5B1CFF6F0D6C}" dt="2025-01-15T20:34:35.386" v="6218" actId="554"/>
          <ac:spMkLst>
            <pc:docMk/>
            <pc:sldMk cId="4136178669" sldId="877"/>
            <ac:spMk id="14" creationId="{B2FFA414-24C9-9CDB-2DA8-B13E8F4EAF63}"/>
          </ac:spMkLst>
        </pc:spChg>
        <pc:spChg chg="mod">
          <ac:chgData name="Jasmine Adams" userId="a346aa42-8ad0-4f73-b888-69a28f8c6700" providerId="ADAL" clId="{928888CE-C190-B145-91B0-5B1CFF6F0D6C}" dt="2025-01-15T05:44:24.925" v="3143" actId="207"/>
          <ac:spMkLst>
            <pc:docMk/>
            <pc:sldMk cId="4136178669" sldId="877"/>
            <ac:spMk id="16" creationId="{41CC1A84-AC77-52F3-E699-8EA98B1BC673}"/>
          </ac:spMkLst>
        </pc:spChg>
        <pc:spChg chg="mod">
          <ac:chgData name="Jasmine Adams" userId="a346aa42-8ad0-4f73-b888-69a28f8c6700" providerId="ADAL" clId="{928888CE-C190-B145-91B0-5B1CFF6F0D6C}" dt="2025-01-15T01:00:20.150" v="2263" actId="465"/>
          <ac:spMkLst>
            <pc:docMk/>
            <pc:sldMk cId="4136178669" sldId="877"/>
            <ac:spMk id="20" creationId="{553C0F5D-5816-8552-4EA3-3F6BCF08EA87}"/>
          </ac:spMkLst>
        </pc:spChg>
        <pc:spChg chg="mod">
          <ac:chgData name="Jasmine Adams" userId="a346aa42-8ad0-4f73-b888-69a28f8c6700" providerId="ADAL" clId="{928888CE-C190-B145-91B0-5B1CFF6F0D6C}" dt="2025-01-15T01:00:20.150" v="2263" actId="465"/>
          <ac:spMkLst>
            <pc:docMk/>
            <pc:sldMk cId="4136178669" sldId="877"/>
            <ac:spMk id="25" creationId="{90EB33EA-D3AE-49C6-655C-21E8B414D122}"/>
          </ac:spMkLst>
        </pc:spChg>
        <pc:spChg chg="mod">
          <ac:chgData name="Jasmine Adams" userId="a346aa42-8ad0-4f73-b888-69a28f8c6700" providerId="ADAL" clId="{928888CE-C190-B145-91B0-5B1CFF6F0D6C}" dt="2025-01-15T05:44:31.346" v="3144" actId="207"/>
          <ac:spMkLst>
            <pc:docMk/>
            <pc:sldMk cId="4136178669" sldId="877"/>
            <ac:spMk id="28" creationId="{94CCBEDE-3BB2-B8F3-7FF5-32D4A5E6BFCF}"/>
          </ac:spMkLst>
        </pc:spChg>
        <pc:spChg chg="mod">
          <ac:chgData name="Jasmine Adams" userId="a346aa42-8ad0-4f73-b888-69a28f8c6700" providerId="ADAL" clId="{928888CE-C190-B145-91B0-5B1CFF6F0D6C}" dt="2025-01-15T20:17:51.981" v="5792" actId="20577"/>
          <ac:spMkLst>
            <pc:docMk/>
            <pc:sldMk cId="4136178669" sldId="877"/>
            <ac:spMk id="31" creationId="{146738BC-3AC7-BA48-0395-915E4A2BD5B7}"/>
          </ac:spMkLst>
        </pc:spChg>
        <pc:spChg chg="mod">
          <ac:chgData name="Jasmine Adams" userId="a346aa42-8ad0-4f73-b888-69a28f8c6700" providerId="ADAL" clId="{928888CE-C190-B145-91B0-5B1CFF6F0D6C}" dt="2025-01-15T20:18:18.644" v="5793" actId="947"/>
          <ac:spMkLst>
            <pc:docMk/>
            <pc:sldMk cId="4136178669" sldId="877"/>
            <ac:spMk id="32" creationId="{046BEDA5-5132-07EF-887D-498BA86A91D9}"/>
          </ac:spMkLst>
        </pc:spChg>
        <pc:spChg chg="mod">
          <ac:chgData name="Jasmine Adams" userId="a346aa42-8ad0-4f73-b888-69a28f8c6700" providerId="ADAL" clId="{928888CE-C190-B145-91B0-5B1CFF6F0D6C}" dt="2025-01-15T00:58:56.199" v="2238" actId="1036"/>
          <ac:spMkLst>
            <pc:docMk/>
            <pc:sldMk cId="4136178669" sldId="877"/>
            <ac:spMk id="35" creationId="{6CAC2B55-9A6B-5CF8-BE30-1013FED99B45}"/>
          </ac:spMkLst>
        </pc:spChg>
        <pc:spChg chg="mod">
          <ac:chgData name="Jasmine Adams" userId="a346aa42-8ad0-4f73-b888-69a28f8c6700" providerId="ADAL" clId="{928888CE-C190-B145-91B0-5B1CFF6F0D6C}" dt="2025-01-15T20:34:13.083" v="6215" actId="554"/>
          <ac:spMkLst>
            <pc:docMk/>
            <pc:sldMk cId="4136178669" sldId="877"/>
            <ac:spMk id="36" creationId="{39385F80-C530-A8F6-963F-AC1A8F2E1D4B}"/>
          </ac:spMkLst>
        </pc:spChg>
        <pc:spChg chg="mod">
          <ac:chgData name="Jasmine Adams" userId="a346aa42-8ad0-4f73-b888-69a28f8c6700" providerId="ADAL" clId="{928888CE-C190-B145-91B0-5B1CFF6F0D6C}" dt="2025-01-15T15:19:02.206" v="4244" actId="113"/>
          <ac:spMkLst>
            <pc:docMk/>
            <pc:sldMk cId="4136178669" sldId="877"/>
            <ac:spMk id="37" creationId="{C4548865-3224-2739-D932-D1EBB2944FE7}"/>
          </ac:spMkLst>
        </pc:spChg>
        <pc:spChg chg="mod">
          <ac:chgData name="Jasmine Adams" userId="a346aa42-8ad0-4f73-b888-69a28f8c6700" providerId="ADAL" clId="{928888CE-C190-B145-91B0-5B1CFF6F0D6C}" dt="2025-01-15T01:25:46.388" v="2578" actId="255"/>
          <ac:spMkLst>
            <pc:docMk/>
            <pc:sldMk cId="4136178669" sldId="877"/>
            <ac:spMk id="38" creationId="{5F8BE874-9BF6-DA2B-A92D-BF3BFB9DD999}"/>
          </ac:spMkLst>
        </pc:spChg>
        <pc:spChg chg="mod">
          <ac:chgData name="Jasmine Adams" userId="a346aa42-8ad0-4f73-b888-69a28f8c6700" providerId="ADAL" clId="{928888CE-C190-B145-91B0-5B1CFF6F0D6C}" dt="2025-01-15T20:34:35.386" v="6218" actId="554"/>
          <ac:spMkLst>
            <pc:docMk/>
            <pc:sldMk cId="4136178669" sldId="877"/>
            <ac:spMk id="42" creationId="{4AA7F755-7F49-1CA0-2590-969457EF6260}"/>
          </ac:spMkLst>
        </pc:spChg>
        <pc:spChg chg="mod">
          <ac:chgData name="Jasmine Adams" userId="a346aa42-8ad0-4f73-b888-69a28f8c6700" providerId="ADAL" clId="{928888CE-C190-B145-91B0-5B1CFF6F0D6C}" dt="2025-01-15T01:00:20.150" v="2263" actId="465"/>
          <ac:spMkLst>
            <pc:docMk/>
            <pc:sldMk cId="4136178669" sldId="877"/>
            <ac:spMk id="43" creationId="{7D105235-74CC-DCFD-C5BE-BFF00BD8A6DA}"/>
          </ac:spMkLst>
        </pc:spChg>
        <pc:spChg chg="mod">
          <ac:chgData name="Jasmine Adams" userId="a346aa42-8ad0-4f73-b888-69a28f8c6700" providerId="ADAL" clId="{928888CE-C190-B145-91B0-5B1CFF6F0D6C}" dt="2025-01-15T01:00:20.150" v="2263" actId="465"/>
          <ac:spMkLst>
            <pc:docMk/>
            <pc:sldMk cId="4136178669" sldId="877"/>
            <ac:spMk id="44" creationId="{540C2328-579A-7DBC-B7C0-B2FEC0CF0483}"/>
          </ac:spMkLst>
        </pc:spChg>
        <pc:grpChg chg="add mod">
          <ac:chgData name="Jasmine Adams" userId="a346aa42-8ad0-4f73-b888-69a28f8c6700" providerId="ADAL" clId="{928888CE-C190-B145-91B0-5B1CFF6F0D6C}" dt="2025-01-15T01:00:12.787" v="2262" actId="1035"/>
          <ac:grpSpMkLst>
            <pc:docMk/>
            <pc:sldMk cId="4136178669" sldId="877"/>
            <ac:grpSpMk id="5" creationId="{EAEFF82A-E647-C56C-2984-C4AA6BA54F0D}"/>
          </ac:grpSpMkLst>
        </pc:grpChg>
        <pc:grpChg chg="add">
          <ac:chgData name="Jasmine Adams" userId="a346aa42-8ad0-4f73-b888-69a28f8c6700" providerId="ADAL" clId="{928888CE-C190-B145-91B0-5B1CFF6F0D6C}" dt="2025-01-15T00:59:37.056" v="2240" actId="164"/>
          <ac:grpSpMkLst>
            <pc:docMk/>
            <pc:sldMk cId="4136178669" sldId="877"/>
            <ac:grpSpMk id="10" creationId="{4263C9E5-0C4B-D4F8-FC05-83CA864F20EB}"/>
          </ac:grpSpMkLst>
        </pc:grpChg>
        <pc:grpChg chg="mod">
          <ac:chgData name="Jasmine Adams" userId="a346aa42-8ad0-4f73-b888-69a28f8c6700" providerId="ADAL" clId="{928888CE-C190-B145-91B0-5B1CFF6F0D6C}" dt="2025-01-15T00:58:56.199" v="2238" actId="1036"/>
          <ac:grpSpMkLst>
            <pc:docMk/>
            <pc:sldMk cId="4136178669" sldId="877"/>
            <ac:grpSpMk id="15" creationId="{2E4CA29C-56E3-8E06-21D4-401E8F05F085}"/>
          </ac:grpSpMkLst>
        </pc:grpChg>
        <pc:grpChg chg="add">
          <ac:chgData name="Jasmine Adams" userId="a346aa42-8ad0-4f73-b888-69a28f8c6700" providerId="ADAL" clId="{928888CE-C190-B145-91B0-5B1CFF6F0D6C}" dt="2025-01-15T00:59:41.507" v="2241" actId="164"/>
          <ac:grpSpMkLst>
            <pc:docMk/>
            <pc:sldMk cId="4136178669" sldId="877"/>
            <ac:grpSpMk id="17" creationId="{DDA053D8-BB01-E81D-7FC7-3BCDDD4CDB65}"/>
          </ac:grpSpMkLst>
        </pc:grpChg>
        <pc:grpChg chg="mod">
          <ac:chgData name="Jasmine Adams" userId="a346aa42-8ad0-4f73-b888-69a28f8c6700" providerId="ADAL" clId="{928888CE-C190-B145-91B0-5B1CFF6F0D6C}" dt="2025-01-15T00:58:52.833" v="2236" actId="1036"/>
          <ac:grpSpMkLst>
            <pc:docMk/>
            <pc:sldMk cId="4136178669" sldId="877"/>
            <ac:grpSpMk id="19" creationId="{FE4C0FA0-B79F-D882-B683-467C32FF8A35}"/>
          </ac:grpSpMkLst>
        </pc:grpChg>
        <pc:grpChg chg="add">
          <ac:chgData name="Jasmine Adams" userId="a346aa42-8ad0-4f73-b888-69a28f8c6700" providerId="ADAL" clId="{928888CE-C190-B145-91B0-5B1CFF6F0D6C}" dt="2025-01-15T00:59:51.354" v="2242" actId="164"/>
          <ac:grpSpMkLst>
            <pc:docMk/>
            <pc:sldMk cId="4136178669" sldId="877"/>
            <ac:grpSpMk id="22" creationId="{EAC6FB02-A6C5-CFF2-6F68-DDE513C44710}"/>
          </ac:grpSpMkLst>
        </pc:grpChg>
        <pc:grpChg chg="mod">
          <ac:chgData name="Jasmine Adams" userId="a346aa42-8ad0-4f73-b888-69a28f8c6700" providerId="ADAL" clId="{928888CE-C190-B145-91B0-5B1CFF6F0D6C}" dt="2025-01-15T01:25:53.923" v="2579" actId="1076"/>
          <ac:grpSpMkLst>
            <pc:docMk/>
            <pc:sldMk cId="4136178669" sldId="877"/>
            <ac:grpSpMk id="41" creationId="{9DEF6B9D-86D0-161D-C4B5-21B8D0EB01A5}"/>
          </ac:grpSpMkLst>
        </pc:grpChg>
      </pc:sldChg>
      <pc:sldChg chg="addSp delSp modSp add del mod ord">
        <pc:chgData name="Jasmine Adams" userId="a346aa42-8ad0-4f73-b888-69a28f8c6700" providerId="ADAL" clId="{928888CE-C190-B145-91B0-5B1CFF6F0D6C}" dt="2025-01-15T05:29:58.930" v="3106" actId="2696"/>
        <pc:sldMkLst>
          <pc:docMk/>
          <pc:sldMk cId="3969752415" sldId="878"/>
        </pc:sldMkLst>
        <pc:spChg chg="mod">
          <ac:chgData name="Jasmine Adams" userId="a346aa42-8ad0-4f73-b888-69a28f8c6700" providerId="ADAL" clId="{928888CE-C190-B145-91B0-5B1CFF6F0D6C}" dt="2025-01-14T19:15:07.219" v="1293" actId="20577"/>
          <ac:spMkLst>
            <pc:docMk/>
            <pc:sldMk cId="3969752415" sldId="878"/>
            <ac:spMk id="2" creationId="{37C2F094-A346-CDBC-47EF-F4185E1D0412}"/>
          </ac:spMkLst>
        </pc:spChg>
        <pc:spChg chg="add del mod">
          <ac:chgData name="Jasmine Adams" userId="a346aa42-8ad0-4f73-b888-69a28f8c6700" providerId="ADAL" clId="{928888CE-C190-B145-91B0-5B1CFF6F0D6C}" dt="2025-01-15T05:09:16.665" v="2911" actId="478"/>
          <ac:spMkLst>
            <pc:docMk/>
            <pc:sldMk cId="3969752415" sldId="878"/>
            <ac:spMk id="3" creationId="{B6BD085B-E5F9-579A-DAD2-3D25F1023874}"/>
          </ac:spMkLst>
        </pc:spChg>
        <pc:spChg chg="add del mod">
          <ac:chgData name="Jasmine Adams" userId="a346aa42-8ad0-4f73-b888-69a28f8c6700" providerId="ADAL" clId="{928888CE-C190-B145-91B0-5B1CFF6F0D6C}" dt="2025-01-15T04:18:40.297" v="2595" actId="478"/>
          <ac:spMkLst>
            <pc:docMk/>
            <pc:sldMk cId="3969752415" sldId="878"/>
            <ac:spMk id="4" creationId="{5EE9AC2F-E7A7-078E-C8F3-CA87769E3A46}"/>
          </ac:spMkLst>
        </pc:spChg>
        <pc:spChg chg="add del mod">
          <ac:chgData name="Jasmine Adams" userId="a346aa42-8ad0-4f73-b888-69a28f8c6700" providerId="ADAL" clId="{928888CE-C190-B145-91B0-5B1CFF6F0D6C}" dt="2025-01-15T04:28:58.861" v="2742" actId="478"/>
          <ac:spMkLst>
            <pc:docMk/>
            <pc:sldMk cId="3969752415" sldId="878"/>
            <ac:spMk id="5" creationId="{FDD679E5-2ECA-337B-FD64-78E20AB9DA09}"/>
          </ac:spMkLst>
        </pc:spChg>
        <pc:spChg chg="add del mod">
          <ac:chgData name="Jasmine Adams" userId="a346aa42-8ad0-4f73-b888-69a28f8c6700" providerId="ADAL" clId="{928888CE-C190-B145-91B0-5B1CFF6F0D6C}" dt="2025-01-15T05:08:17.072" v="2864" actId="478"/>
          <ac:spMkLst>
            <pc:docMk/>
            <pc:sldMk cId="3969752415" sldId="878"/>
            <ac:spMk id="6" creationId="{6D446136-AFEB-95B7-4D44-E8CF196EBD91}"/>
          </ac:spMkLst>
        </pc:spChg>
        <pc:spChg chg="add mod">
          <ac:chgData name="Jasmine Adams" userId="a346aa42-8ad0-4f73-b888-69a28f8c6700" providerId="ADAL" clId="{928888CE-C190-B145-91B0-5B1CFF6F0D6C}" dt="2025-01-15T05:09:38.489" v="2947" actId="1035"/>
          <ac:spMkLst>
            <pc:docMk/>
            <pc:sldMk cId="3969752415" sldId="878"/>
            <ac:spMk id="8" creationId="{61A4C6E9-47B8-FC0B-B8E8-4027F820244C}"/>
          </ac:spMkLst>
        </pc:spChg>
        <pc:spChg chg="add del mod">
          <ac:chgData name="Jasmine Adams" userId="a346aa42-8ad0-4f73-b888-69a28f8c6700" providerId="ADAL" clId="{928888CE-C190-B145-91B0-5B1CFF6F0D6C}" dt="2025-01-15T04:38:58.951" v="2804" actId="478"/>
          <ac:spMkLst>
            <pc:docMk/>
            <pc:sldMk cId="3969752415" sldId="878"/>
            <ac:spMk id="10" creationId="{6177839A-CF26-1598-FD81-218C29742E96}"/>
          </ac:spMkLst>
        </pc:spChg>
        <pc:spChg chg="add mod">
          <ac:chgData name="Jasmine Adams" userId="a346aa42-8ad0-4f73-b888-69a28f8c6700" providerId="ADAL" clId="{928888CE-C190-B145-91B0-5B1CFF6F0D6C}" dt="2025-01-15T05:15:08.449" v="2996" actId="1036"/>
          <ac:spMkLst>
            <pc:docMk/>
            <pc:sldMk cId="3969752415" sldId="878"/>
            <ac:spMk id="13" creationId="{46A6385D-905E-9295-3D9F-DC3A8DBAED8A}"/>
          </ac:spMkLst>
        </pc:spChg>
        <pc:spChg chg="add mod">
          <ac:chgData name="Jasmine Adams" userId="a346aa42-8ad0-4f73-b888-69a28f8c6700" providerId="ADAL" clId="{928888CE-C190-B145-91B0-5B1CFF6F0D6C}" dt="2025-01-15T05:09:29.483" v="2935"/>
          <ac:spMkLst>
            <pc:docMk/>
            <pc:sldMk cId="3969752415" sldId="878"/>
            <ac:spMk id="14" creationId="{A1FF1BCC-BB9E-B372-9D85-2BDCDC953A4F}"/>
          </ac:spMkLst>
        </pc:spChg>
        <pc:spChg chg="del mod">
          <ac:chgData name="Jasmine Adams" userId="a346aa42-8ad0-4f73-b888-69a28f8c6700" providerId="ADAL" clId="{928888CE-C190-B145-91B0-5B1CFF6F0D6C}" dt="2025-01-15T05:08:15.278" v="2863" actId="478"/>
          <ac:spMkLst>
            <pc:docMk/>
            <pc:sldMk cId="3969752415" sldId="878"/>
            <ac:spMk id="31" creationId="{9F94E89D-E325-DD67-16E2-C604ACEE005E}"/>
          </ac:spMkLst>
        </pc:spChg>
        <pc:spChg chg="del mod">
          <ac:chgData name="Jasmine Adams" userId="a346aa42-8ad0-4f73-b888-69a28f8c6700" providerId="ADAL" clId="{928888CE-C190-B145-91B0-5B1CFF6F0D6C}" dt="2025-01-15T04:18:10.900" v="2592" actId="478"/>
          <ac:spMkLst>
            <pc:docMk/>
            <pc:sldMk cId="3969752415" sldId="878"/>
            <ac:spMk id="46" creationId="{A57A0884-DC6C-55BD-00E8-26358B68163C}"/>
          </ac:spMkLst>
        </pc:spChg>
        <pc:spChg chg="del mod">
          <ac:chgData name="Jasmine Adams" userId="a346aa42-8ad0-4f73-b888-69a28f8c6700" providerId="ADAL" clId="{928888CE-C190-B145-91B0-5B1CFF6F0D6C}" dt="2025-01-15T04:28:58.861" v="2742" actId="478"/>
          <ac:spMkLst>
            <pc:docMk/>
            <pc:sldMk cId="3969752415" sldId="878"/>
            <ac:spMk id="47" creationId="{B6BAE78F-D79C-84E6-B108-E1B0979D26B1}"/>
          </ac:spMkLst>
        </pc:spChg>
        <pc:grpChg chg="add mod">
          <ac:chgData name="Jasmine Adams" userId="a346aa42-8ad0-4f73-b888-69a28f8c6700" providerId="ADAL" clId="{928888CE-C190-B145-91B0-5B1CFF6F0D6C}" dt="2025-01-15T05:15:02.028" v="2994" actId="1036"/>
          <ac:grpSpMkLst>
            <pc:docMk/>
            <pc:sldMk cId="3969752415" sldId="878"/>
            <ac:grpSpMk id="16" creationId="{32FC6DD2-2168-922C-DEEC-F513DB444F37}"/>
          </ac:grpSpMkLst>
        </pc:grpChg>
        <pc:graphicFrameChg chg="add del mod">
          <ac:chgData name="Jasmine Adams" userId="a346aa42-8ad0-4f73-b888-69a28f8c6700" providerId="ADAL" clId="{928888CE-C190-B145-91B0-5B1CFF6F0D6C}" dt="2025-01-15T04:38:56.856" v="2803" actId="478"/>
          <ac:graphicFrameMkLst>
            <pc:docMk/>
            <pc:sldMk cId="3969752415" sldId="878"/>
            <ac:graphicFrameMk id="7" creationId="{1B4279A7-4E6D-421B-099A-4CFBC48C2F75}"/>
          </ac:graphicFrameMkLst>
        </pc:graphicFrameChg>
        <pc:graphicFrameChg chg="add del mod">
          <ac:chgData name="Jasmine Adams" userId="a346aa42-8ad0-4f73-b888-69a28f8c6700" providerId="ADAL" clId="{928888CE-C190-B145-91B0-5B1CFF6F0D6C}" dt="2025-01-15T05:22:19.288" v="3004"/>
          <ac:graphicFrameMkLst>
            <pc:docMk/>
            <pc:sldMk cId="3969752415" sldId="878"/>
            <ac:graphicFrameMk id="9" creationId="{FD650D7C-EB15-14FE-E0F2-5BA8B674C94B}"/>
          </ac:graphicFrameMkLst>
        </pc:graphicFrameChg>
        <pc:graphicFrameChg chg="add del mod">
          <ac:chgData name="Jasmine Adams" userId="a346aa42-8ad0-4f73-b888-69a28f8c6700" providerId="ADAL" clId="{928888CE-C190-B145-91B0-5B1CFF6F0D6C}" dt="2025-01-15T05:08:23.985" v="2867" actId="478"/>
          <ac:graphicFrameMkLst>
            <pc:docMk/>
            <pc:sldMk cId="3969752415" sldId="878"/>
            <ac:graphicFrameMk id="11" creationId="{D80AE8BE-9F5F-34DD-3A29-9E99E889977F}"/>
          </ac:graphicFrameMkLst>
        </pc:graphicFrameChg>
        <pc:graphicFrameChg chg="add del mod">
          <ac:chgData name="Jasmine Adams" userId="a346aa42-8ad0-4f73-b888-69a28f8c6700" providerId="ADAL" clId="{928888CE-C190-B145-91B0-5B1CFF6F0D6C}" dt="2025-01-15T05:12:56.382" v="2968" actId="478"/>
          <ac:graphicFrameMkLst>
            <pc:docMk/>
            <pc:sldMk cId="3969752415" sldId="878"/>
            <ac:graphicFrameMk id="12" creationId="{8E37ADF0-C008-7C60-8171-6A017FDFEC12}"/>
          </ac:graphicFrameMkLst>
        </pc:graphicFrameChg>
        <pc:graphicFrameChg chg="add mod">
          <ac:chgData name="Jasmine Adams" userId="a346aa42-8ad0-4f73-b888-69a28f8c6700" providerId="ADAL" clId="{928888CE-C190-B145-91B0-5B1CFF6F0D6C}" dt="2025-01-15T05:23:09.529" v="3072"/>
          <ac:graphicFrameMkLst>
            <pc:docMk/>
            <pc:sldMk cId="3969752415" sldId="878"/>
            <ac:graphicFrameMk id="15" creationId="{B12E0E58-894E-4A56-0814-60C5A0534D61}"/>
          </ac:graphicFrameMkLst>
        </pc:graphicFrameChg>
      </pc:sldChg>
      <pc:sldChg chg="addSp delSp modSp add mod ord setBg">
        <pc:chgData name="Jasmine Adams" userId="a346aa42-8ad0-4f73-b888-69a28f8c6700" providerId="ADAL" clId="{928888CE-C190-B145-91B0-5B1CFF6F0D6C}" dt="2025-01-15T18:45:25.217" v="5618" actId="20578"/>
        <pc:sldMkLst>
          <pc:docMk/>
          <pc:sldMk cId="3745654319" sldId="879"/>
        </pc:sldMkLst>
        <pc:spChg chg="mod">
          <ac:chgData name="Jasmine Adams" userId="a346aa42-8ad0-4f73-b888-69a28f8c6700" providerId="ADAL" clId="{928888CE-C190-B145-91B0-5B1CFF6F0D6C}" dt="2025-01-15T06:37:37.216" v="3803"/>
          <ac:spMkLst>
            <pc:docMk/>
            <pc:sldMk cId="3745654319" sldId="879"/>
            <ac:spMk id="2" creationId="{D9396BF4-FCF6-18B8-2033-6929AC2EB3E5}"/>
          </ac:spMkLst>
        </pc:spChg>
        <pc:spChg chg="add del mod topLvl">
          <ac:chgData name="Jasmine Adams" userId="a346aa42-8ad0-4f73-b888-69a28f8c6700" providerId="ADAL" clId="{928888CE-C190-B145-91B0-5B1CFF6F0D6C}" dt="2025-01-15T06:17:56.760" v="3486" actId="478"/>
          <ac:spMkLst>
            <pc:docMk/>
            <pc:sldMk cId="3745654319" sldId="879"/>
            <ac:spMk id="3" creationId="{261FB3AC-FB37-611C-F09E-E05519F90854}"/>
          </ac:spMkLst>
        </pc:spChg>
        <pc:spChg chg="add del mod topLvl">
          <ac:chgData name="Jasmine Adams" userId="a346aa42-8ad0-4f73-b888-69a28f8c6700" providerId="ADAL" clId="{928888CE-C190-B145-91B0-5B1CFF6F0D6C}" dt="2025-01-15T06:17:56.760" v="3486" actId="478"/>
          <ac:spMkLst>
            <pc:docMk/>
            <pc:sldMk cId="3745654319" sldId="879"/>
            <ac:spMk id="4" creationId="{1433E500-21B5-3513-2CAF-3C98E23A5C45}"/>
          </ac:spMkLst>
        </pc:spChg>
        <pc:spChg chg="add del mod topLvl">
          <ac:chgData name="Jasmine Adams" userId="a346aa42-8ad0-4f73-b888-69a28f8c6700" providerId="ADAL" clId="{928888CE-C190-B145-91B0-5B1CFF6F0D6C}" dt="2025-01-15T06:17:56.760" v="3486" actId="478"/>
          <ac:spMkLst>
            <pc:docMk/>
            <pc:sldMk cId="3745654319" sldId="879"/>
            <ac:spMk id="5" creationId="{977E4E9E-5159-4086-79CF-B29317FAC9AC}"/>
          </ac:spMkLst>
        </pc:spChg>
        <pc:spChg chg="add del mod topLvl">
          <ac:chgData name="Jasmine Adams" userId="a346aa42-8ad0-4f73-b888-69a28f8c6700" providerId="ADAL" clId="{928888CE-C190-B145-91B0-5B1CFF6F0D6C}" dt="2025-01-15T06:17:56.760" v="3486" actId="478"/>
          <ac:spMkLst>
            <pc:docMk/>
            <pc:sldMk cId="3745654319" sldId="879"/>
            <ac:spMk id="6" creationId="{696B9576-F5A8-ED6D-4253-FEC602E7A7AB}"/>
          </ac:spMkLst>
        </pc:spChg>
        <pc:spChg chg="add del mod topLvl">
          <ac:chgData name="Jasmine Adams" userId="a346aa42-8ad0-4f73-b888-69a28f8c6700" providerId="ADAL" clId="{928888CE-C190-B145-91B0-5B1CFF6F0D6C}" dt="2025-01-15T06:17:56.760" v="3486" actId="478"/>
          <ac:spMkLst>
            <pc:docMk/>
            <pc:sldMk cId="3745654319" sldId="879"/>
            <ac:spMk id="7" creationId="{0F5DC105-5E46-F27D-6894-F088A5BA7C89}"/>
          </ac:spMkLst>
        </pc:spChg>
        <pc:spChg chg="mod">
          <ac:chgData name="Jasmine Adams" userId="a346aa42-8ad0-4f73-b888-69a28f8c6700" providerId="ADAL" clId="{928888CE-C190-B145-91B0-5B1CFF6F0D6C}" dt="2025-01-15T05:45:00.752" v="3148" actId="207"/>
          <ac:spMkLst>
            <pc:docMk/>
            <pc:sldMk cId="3745654319" sldId="879"/>
            <ac:spMk id="9" creationId="{C41C7C6D-9B53-82F3-8E6F-80F36CEF4DD0}"/>
          </ac:spMkLst>
        </pc:spChg>
        <pc:spChg chg="mod">
          <ac:chgData name="Jasmine Adams" userId="a346aa42-8ad0-4f73-b888-69a28f8c6700" providerId="ADAL" clId="{928888CE-C190-B145-91B0-5B1CFF6F0D6C}" dt="2025-01-14T18:48:26.513" v="767" actId="404"/>
          <ac:spMkLst>
            <pc:docMk/>
            <pc:sldMk cId="3745654319" sldId="879"/>
            <ac:spMk id="15" creationId="{269F3891-5EBC-9217-E9E9-DAE578B5D637}"/>
          </ac:spMkLst>
        </pc:spChg>
        <pc:spChg chg="mod">
          <ac:chgData name="Jasmine Adams" userId="a346aa42-8ad0-4f73-b888-69a28f8c6700" providerId="ADAL" clId="{928888CE-C190-B145-91B0-5B1CFF6F0D6C}" dt="2025-01-14T18:48:26.513" v="767" actId="404"/>
          <ac:spMkLst>
            <pc:docMk/>
            <pc:sldMk cId="3745654319" sldId="879"/>
            <ac:spMk id="16" creationId="{A3E4C86E-E075-2203-95AD-D50C7FB8126E}"/>
          </ac:spMkLst>
        </pc:spChg>
        <pc:spChg chg="mod">
          <ac:chgData name="Jasmine Adams" userId="a346aa42-8ad0-4f73-b888-69a28f8c6700" providerId="ADAL" clId="{928888CE-C190-B145-91B0-5B1CFF6F0D6C}" dt="2025-01-14T18:48:26.513" v="767" actId="404"/>
          <ac:spMkLst>
            <pc:docMk/>
            <pc:sldMk cId="3745654319" sldId="879"/>
            <ac:spMk id="19" creationId="{B9DFB834-BAD4-7D0D-6F37-1F2EC8DE0988}"/>
          </ac:spMkLst>
        </pc:spChg>
        <pc:spChg chg="mod">
          <ac:chgData name="Jasmine Adams" userId="a346aa42-8ad0-4f73-b888-69a28f8c6700" providerId="ADAL" clId="{928888CE-C190-B145-91B0-5B1CFF6F0D6C}" dt="2025-01-14T18:48:26.513" v="767" actId="404"/>
          <ac:spMkLst>
            <pc:docMk/>
            <pc:sldMk cId="3745654319" sldId="879"/>
            <ac:spMk id="20" creationId="{02040083-0D82-FE8E-DD79-E3AC967F6ED9}"/>
          </ac:spMkLst>
        </pc:spChg>
        <pc:spChg chg="add del mod">
          <ac:chgData name="Jasmine Adams" userId="a346aa42-8ad0-4f73-b888-69a28f8c6700" providerId="ADAL" clId="{928888CE-C190-B145-91B0-5B1CFF6F0D6C}" dt="2025-01-15T05:50:23.089" v="3168" actId="478"/>
          <ac:spMkLst>
            <pc:docMk/>
            <pc:sldMk cId="3745654319" sldId="879"/>
            <ac:spMk id="24" creationId="{01FBB969-B53C-C4A3-CE74-A92BC074F26A}"/>
          </ac:spMkLst>
        </pc:spChg>
        <pc:spChg chg="add mod">
          <ac:chgData name="Jasmine Adams" userId="a346aa42-8ad0-4f73-b888-69a28f8c6700" providerId="ADAL" clId="{928888CE-C190-B145-91B0-5B1CFF6F0D6C}" dt="2025-01-15T06:18:35.709" v="3561" actId="1036"/>
          <ac:spMkLst>
            <pc:docMk/>
            <pc:sldMk cId="3745654319" sldId="879"/>
            <ac:spMk id="26" creationId="{B11E6CDD-A8C2-6B5C-79A8-66D650EF243F}"/>
          </ac:spMkLst>
        </pc:spChg>
        <pc:spChg chg="add mod">
          <ac:chgData name="Jasmine Adams" userId="a346aa42-8ad0-4f73-b888-69a28f8c6700" providerId="ADAL" clId="{928888CE-C190-B145-91B0-5B1CFF6F0D6C}" dt="2025-01-15T06:41:04.057" v="3838" actId="1076"/>
          <ac:spMkLst>
            <pc:docMk/>
            <pc:sldMk cId="3745654319" sldId="879"/>
            <ac:spMk id="28" creationId="{1D074F04-A47A-6047-0FD7-AB48F1D85F2C}"/>
          </ac:spMkLst>
        </pc:spChg>
        <pc:spChg chg="add mod">
          <ac:chgData name="Jasmine Adams" userId="a346aa42-8ad0-4f73-b888-69a28f8c6700" providerId="ADAL" clId="{928888CE-C190-B145-91B0-5B1CFF6F0D6C}" dt="2025-01-15T06:40:59.811" v="3837" actId="1076"/>
          <ac:spMkLst>
            <pc:docMk/>
            <pc:sldMk cId="3745654319" sldId="879"/>
            <ac:spMk id="29" creationId="{6DE47ED1-D307-9C22-6644-27939E1DF124}"/>
          </ac:spMkLst>
        </pc:spChg>
        <pc:spChg chg="del">
          <ac:chgData name="Jasmine Adams" userId="a346aa42-8ad0-4f73-b888-69a28f8c6700" providerId="ADAL" clId="{928888CE-C190-B145-91B0-5B1CFF6F0D6C}" dt="2025-01-14T18:47:40.697" v="759" actId="478"/>
          <ac:spMkLst>
            <pc:docMk/>
            <pc:sldMk cId="3745654319" sldId="879"/>
            <ac:spMk id="31" creationId="{3EDA89D5-629F-B009-C839-9AEB0732E5D4}"/>
          </ac:spMkLst>
        </pc:spChg>
        <pc:spChg chg="add del mod">
          <ac:chgData name="Jasmine Adams" userId="a346aa42-8ad0-4f73-b888-69a28f8c6700" providerId="ADAL" clId="{928888CE-C190-B145-91B0-5B1CFF6F0D6C}" dt="2025-01-15T06:18:35.709" v="3561" actId="1036"/>
          <ac:spMkLst>
            <pc:docMk/>
            <pc:sldMk cId="3745654319" sldId="879"/>
            <ac:spMk id="46" creationId="{AF90A3A6-51E9-1264-6F04-1433EA4515B4}"/>
          </ac:spMkLst>
        </pc:spChg>
        <pc:spChg chg="del mod">
          <ac:chgData name="Jasmine Adams" userId="a346aa42-8ad0-4f73-b888-69a28f8c6700" providerId="ADAL" clId="{928888CE-C190-B145-91B0-5B1CFF6F0D6C}" dt="2025-01-15T06:05:46.293" v="3241" actId="478"/>
          <ac:spMkLst>
            <pc:docMk/>
            <pc:sldMk cId="3745654319" sldId="879"/>
            <ac:spMk id="47" creationId="{286AD41B-374F-9844-87F8-2270630A8918}"/>
          </ac:spMkLst>
        </pc:spChg>
        <pc:grpChg chg="del mod topLvl">
          <ac:chgData name="Jasmine Adams" userId="a346aa42-8ad0-4f73-b888-69a28f8c6700" providerId="ADAL" clId="{928888CE-C190-B145-91B0-5B1CFF6F0D6C}" dt="2025-01-15T06:17:56.760" v="3486" actId="478"/>
          <ac:grpSpMkLst>
            <pc:docMk/>
            <pc:sldMk cId="3745654319" sldId="879"/>
            <ac:grpSpMk id="8" creationId="{9D2B9B29-591F-2AE6-32D6-5DC3F3F7FBEB}"/>
          </ac:grpSpMkLst>
        </pc:grpChg>
        <pc:grpChg chg="del mod topLvl">
          <ac:chgData name="Jasmine Adams" userId="a346aa42-8ad0-4f73-b888-69a28f8c6700" providerId="ADAL" clId="{928888CE-C190-B145-91B0-5B1CFF6F0D6C}" dt="2025-01-15T06:17:56.760" v="3486" actId="478"/>
          <ac:grpSpMkLst>
            <pc:docMk/>
            <pc:sldMk cId="3745654319" sldId="879"/>
            <ac:grpSpMk id="11" creationId="{F8269EC6-439B-4F91-EDB4-0AA61AE5F34C}"/>
          </ac:grpSpMkLst>
        </pc:grpChg>
        <pc:grpChg chg="del mod topLvl">
          <ac:chgData name="Jasmine Adams" userId="a346aa42-8ad0-4f73-b888-69a28f8c6700" providerId="ADAL" clId="{928888CE-C190-B145-91B0-5B1CFF6F0D6C}" dt="2025-01-15T06:17:56.760" v="3486" actId="478"/>
          <ac:grpSpMkLst>
            <pc:docMk/>
            <pc:sldMk cId="3745654319" sldId="879"/>
            <ac:grpSpMk id="14" creationId="{F8D3D91D-8376-4F35-EA4F-4DB79577DC36}"/>
          </ac:grpSpMkLst>
        </pc:grpChg>
        <pc:grpChg chg="del mod topLvl">
          <ac:chgData name="Jasmine Adams" userId="a346aa42-8ad0-4f73-b888-69a28f8c6700" providerId="ADAL" clId="{928888CE-C190-B145-91B0-5B1CFF6F0D6C}" dt="2025-01-15T06:17:56.760" v="3486" actId="478"/>
          <ac:grpSpMkLst>
            <pc:docMk/>
            <pc:sldMk cId="3745654319" sldId="879"/>
            <ac:grpSpMk id="18" creationId="{8432DA7B-0DB1-9CFC-7247-86C1B5F86FF6}"/>
          </ac:grpSpMkLst>
        </pc:grpChg>
        <pc:grpChg chg="add del mod topLvl">
          <ac:chgData name="Jasmine Adams" userId="a346aa42-8ad0-4f73-b888-69a28f8c6700" providerId="ADAL" clId="{928888CE-C190-B145-91B0-5B1CFF6F0D6C}" dt="2025-01-15T06:07:26.525" v="3260" actId="165"/>
          <ac:grpSpMkLst>
            <pc:docMk/>
            <pc:sldMk cId="3745654319" sldId="879"/>
            <ac:grpSpMk id="22" creationId="{ECF47E72-D124-BD52-1050-7D2948C60027}"/>
          </ac:grpSpMkLst>
        </pc:grpChg>
        <pc:grpChg chg="add del mod">
          <ac:chgData name="Jasmine Adams" userId="a346aa42-8ad0-4f73-b888-69a28f8c6700" providerId="ADAL" clId="{928888CE-C190-B145-91B0-5B1CFF6F0D6C}" dt="2025-01-15T06:07:12.030" v="3259" actId="165"/>
          <ac:grpSpMkLst>
            <pc:docMk/>
            <pc:sldMk cId="3745654319" sldId="879"/>
            <ac:grpSpMk id="23" creationId="{47018C5E-5B55-5D87-4E9C-26964A236F2B}"/>
          </ac:grpSpMkLst>
        </pc:grpChg>
        <pc:graphicFrameChg chg="add mod">
          <ac:chgData name="Jasmine Adams" userId="a346aa42-8ad0-4f73-b888-69a28f8c6700" providerId="ADAL" clId="{928888CE-C190-B145-91B0-5B1CFF6F0D6C}" dt="2025-01-15T06:18:35.709" v="3561" actId="1036"/>
          <ac:graphicFrameMkLst>
            <pc:docMk/>
            <pc:sldMk cId="3745654319" sldId="879"/>
            <ac:graphicFrameMk id="25" creationId="{DF6D1491-046A-28E9-4F02-78D903A7B323}"/>
          </ac:graphicFrameMkLst>
        </pc:graphicFrameChg>
        <pc:graphicFrameChg chg="add mod">
          <ac:chgData name="Jasmine Adams" userId="a346aa42-8ad0-4f73-b888-69a28f8c6700" providerId="ADAL" clId="{928888CE-C190-B145-91B0-5B1CFF6F0D6C}" dt="2025-01-15T06:41:14.462" v="3840"/>
          <ac:graphicFrameMkLst>
            <pc:docMk/>
            <pc:sldMk cId="3745654319" sldId="879"/>
            <ac:graphicFrameMk id="27" creationId="{021D1294-BAE3-8268-F9E0-0CA8774389C9}"/>
          </ac:graphicFrameMkLst>
        </pc:graphicFrameChg>
        <pc:picChg chg="mod">
          <ac:chgData name="Jasmine Adams" userId="a346aa42-8ad0-4f73-b888-69a28f8c6700" providerId="ADAL" clId="{928888CE-C190-B145-91B0-5B1CFF6F0D6C}" dt="2025-01-15T05:46:07.064" v="3158" actId="207"/>
          <ac:picMkLst>
            <pc:docMk/>
            <pc:sldMk cId="3745654319" sldId="879"/>
            <ac:picMk id="10" creationId="{091EDCEF-C446-EF46-F335-9CCF074A9536}"/>
          </ac:picMkLst>
        </pc:picChg>
        <pc:picChg chg="mod">
          <ac:chgData name="Jasmine Adams" userId="a346aa42-8ad0-4f73-b888-69a28f8c6700" providerId="ADAL" clId="{928888CE-C190-B145-91B0-5B1CFF6F0D6C}" dt="2025-01-15T05:45:40.545" v="3151" actId="207"/>
          <ac:picMkLst>
            <pc:docMk/>
            <pc:sldMk cId="3745654319" sldId="879"/>
            <ac:picMk id="13" creationId="{45453BAD-D24A-9111-F0A8-E094A6EF8A28}"/>
          </ac:picMkLst>
        </pc:picChg>
        <pc:picChg chg="mod">
          <ac:chgData name="Jasmine Adams" userId="a346aa42-8ad0-4f73-b888-69a28f8c6700" providerId="ADAL" clId="{928888CE-C190-B145-91B0-5B1CFF6F0D6C}" dt="2025-01-15T05:52:20.293" v="3218" actId="207"/>
          <ac:picMkLst>
            <pc:docMk/>
            <pc:sldMk cId="3745654319" sldId="879"/>
            <ac:picMk id="17" creationId="{528C8658-EB36-8361-B54C-95D9B6392D9B}"/>
          </ac:picMkLst>
        </pc:picChg>
        <pc:picChg chg="mod">
          <ac:chgData name="Jasmine Adams" userId="a346aa42-8ad0-4f73-b888-69a28f8c6700" providerId="ADAL" clId="{928888CE-C190-B145-91B0-5B1CFF6F0D6C}" dt="2025-01-15T05:46:03.068" v="3157" actId="207"/>
          <ac:picMkLst>
            <pc:docMk/>
            <pc:sldMk cId="3745654319" sldId="879"/>
            <ac:picMk id="21" creationId="{7C9CC317-F192-97A7-0D2F-575BC790E1CF}"/>
          </ac:picMkLst>
        </pc:picChg>
      </pc:sldChg>
      <pc:sldChg chg="addSp delSp modSp add mod ord">
        <pc:chgData name="Jasmine Adams" userId="a346aa42-8ad0-4f73-b888-69a28f8c6700" providerId="ADAL" clId="{928888CE-C190-B145-91B0-5B1CFF6F0D6C}" dt="2025-01-15T20:23:40.524" v="5946" actId="113"/>
        <pc:sldMkLst>
          <pc:docMk/>
          <pc:sldMk cId="729423158" sldId="880"/>
        </pc:sldMkLst>
        <pc:spChg chg="mod">
          <ac:chgData name="Jasmine Adams" userId="a346aa42-8ad0-4f73-b888-69a28f8c6700" providerId="ADAL" clId="{928888CE-C190-B145-91B0-5B1CFF6F0D6C}" dt="2025-01-15T20:23:10.163" v="5942" actId="2711"/>
          <ac:spMkLst>
            <pc:docMk/>
            <pc:sldMk cId="729423158" sldId="880"/>
            <ac:spMk id="2" creationId="{128E8B60-CB9F-BD28-D083-1B5ABFBF08D4}"/>
          </ac:spMkLst>
        </pc:spChg>
        <pc:spChg chg="add del mod">
          <ac:chgData name="Jasmine Adams" userId="a346aa42-8ad0-4f73-b888-69a28f8c6700" providerId="ADAL" clId="{928888CE-C190-B145-91B0-5B1CFF6F0D6C}" dt="2025-01-14T23:00:23.774" v="1373" actId="478"/>
          <ac:spMkLst>
            <pc:docMk/>
            <pc:sldMk cId="729423158" sldId="880"/>
            <ac:spMk id="3" creationId="{AB91EB7D-EC5A-0234-FBC1-72F9F84187D2}"/>
          </ac:spMkLst>
        </pc:spChg>
        <pc:spChg chg="add del mod">
          <ac:chgData name="Jasmine Adams" userId="a346aa42-8ad0-4f73-b888-69a28f8c6700" providerId="ADAL" clId="{928888CE-C190-B145-91B0-5B1CFF6F0D6C}" dt="2025-01-14T23:00:22.888" v="1372" actId="478"/>
          <ac:spMkLst>
            <pc:docMk/>
            <pc:sldMk cId="729423158" sldId="880"/>
            <ac:spMk id="4" creationId="{24E7DD07-A82E-586B-1689-558ADB221506}"/>
          </ac:spMkLst>
        </pc:spChg>
        <pc:spChg chg="add mod">
          <ac:chgData name="Jasmine Adams" userId="a346aa42-8ad0-4f73-b888-69a28f8c6700" providerId="ADAL" clId="{928888CE-C190-B145-91B0-5B1CFF6F0D6C}" dt="2025-01-15T20:23:40.524" v="5946" actId="113"/>
          <ac:spMkLst>
            <pc:docMk/>
            <pc:sldMk cId="729423158" sldId="880"/>
            <ac:spMk id="5" creationId="{66DD49B0-4073-9428-7CB5-E0A60A340A10}"/>
          </ac:spMkLst>
        </pc:spChg>
        <pc:spChg chg="add mod">
          <ac:chgData name="Jasmine Adams" userId="a346aa42-8ad0-4f73-b888-69a28f8c6700" providerId="ADAL" clId="{928888CE-C190-B145-91B0-5B1CFF6F0D6C}" dt="2025-01-15T06:17:49.838" v="3485"/>
          <ac:spMkLst>
            <pc:docMk/>
            <pc:sldMk cId="729423158" sldId="880"/>
            <ac:spMk id="6" creationId="{F825EE3F-9705-5633-F1C3-2707479E55DE}"/>
          </ac:spMkLst>
        </pc:spChg>
        <pc:spChg chg="add mod">
          <ac:chgData name="Jasmine Adams" userId="a346aa42-8ad0-4f73-b888-69a28f8c6700" providerId="ADAL" clId="{928888CE-C190-B145-91B0-5B1CFF6F0D6C}" dt="2025-01-15T06:17:49.838" v="3485"/>
          <ac:spMkLst>
            <pc:docMk/>
            <pc:sldMk cId="729423158" sldId="880"/>
            <ac:spMk id="7" creationId="{9BDDA898-9C78-710C-A013-6BB2DA08CCA0}"/>
          </ac:spMkLst>
        </pc:spChg>
        <pc:spChg chg="add mod">
          <ac:chgData name="Jasmine Adams" userId="a346aa42-8ad0-4f73-b888-69a28f8c6700" providerId="ADAL" clId="{928888CE-C190-B145-91B0-5B1CFF6F0D6C}" dt="2025-01-15T06:17:49.838" v="3485"/>
          <ac:spMkLst>
            <pc:docMk/>
            <pc:sldMk cId="729423158" sldId="880"/>
            <ac:spMk id="10" creationId="{2BA14546-272E-56E2-3A0B-14556032BBA3}"/>
          </ac:spMkLst>
        </pc:spChg>
        <pc:spChg chg="mod">
          <ac:chgData name="Jasmine Adams" userId="a346aa42-8ad0-4f73-b888-69a28f8c6700" providerId="ADAL" clId="{928888CE-C190-B145-91B0-5B1CFF6F0D6C}" dt="2025-01-15T06:36:29.728" v="3797" actId="207"/>
          <ac:spMkLst>
            <pc:docMk/>
            <pc:sldMk cId="729423158" sldId="880"/>
            <ac:spMk id="12" creationId="{71FFC1DA-0207-78CC-0216-C5FD1CFD2EC1}"/>
          </ac:spMkLst>
        </pc:spChg>
        <pc:spChg chg="mod">
          <ac:chgData name="Jasmine Adams" userId="a346aa42-8ad0-4f73-b888-69a28f8c6700" providerId="ADAL" clId="{928888CE-C190-B145-91B0-5B1CFF6F0D6C}" dt="2025-01-15T06:17:49.838" v="3485"/>
          <ac:spMkLst>
            <pc:docMk/>
            <pc:sldMk cId="729423158" sldId="880"/>
            <ac:spMk id="15" creationId="{7934E0DD-00E1-C915-A54D-3E6BDE9E4DB2}"/>
          </ac:spMkLst>
        </pc:spChg>
        <pc:spChg chg="mod">
          <ac:chgData name="Jasmine Adams" userId="a346aa42-8ad0-4f73-b888-69a28f8c6700" providerId="ADAL" clId="{928888CE-C190-B145-91B0-5B1CFF6F0D6C}" dt="2025-01-15T06:17:49.838" v="3485"/>
          <ac:spMkLst>
            <pc:docMk/>
            <pc:sldMk cId="729423158" sldId="880"/>
            <ac:spMk id="18" creationId="{D2FA16D9-B019-FE15-F082-78A4A55978A9}"/>
          </ac:spMkLst>
        </pc:spChg>
        <pc:spChg chg="mod">
          <ac:chgData name="Jasmine Adams" userId="a346aa42-8ad0-4f73-b888-69a28f8c6700" providerId="ADAL" clId="{928888CE-C190-B145-91B0-5B1CFF6F0D6C}" dt="2025-01-15T06:17:49.838" v="3485"/>
          <ac:spMkLst>
            <pc:docMk/>
            <pc:sldMk cId="729423158" sldId="880"/>
            <ac:spMk id="19" creationId="{E2292BF3-334C-A731-8EFA-7CCD783F83D9}"/>
          </ac:spMkLst>
        </pc:spChg>
        <pc:spChg chg="mod">
          <ac:chgData name="Jasmine Adams" userId="a346aa42-8ad0-4f73-b888-69a28f8c6700" providerId="ADAL" clId="{928888CE-C190-B145-91B0-5B1CFF6F0D6C}" dt="2025-01-15T06:17:49.838" v="3485"/>
          <ac:spMkLst>
            <pc:docMk/>
            <pc:sldMk cId="729423158" sldId="880"/>
            <ac:spMk id="22" creationId="{D5851155-BB1D-77DE-B870-E244DC0E08C3}"/>
          </ac:spMkLst>
        </pc:spChg>
        <pc:spChg chg="mod">
          <ac:chgData name="Jasmine Adams" userId="a346aa42-8ad0-4f73-b888-69a28f8c6700" providerId="ADAL" clId="{928888CE-C190-B145-91B0-5B1CFF6F0D6C}" dt="2025-01-15T06:17:49.838" v="3485"/>
          <ac:spMkLst>
            <pc:docMk/>
            <pc:sldMk cId="729423158" sldId="880"/>
            <ac:spMk id="23" creationId="{B18466A0-A113-8C6E-3E09-0C8D4E80C720}"/>
          </ac:spMkLst>
        </pc:spChg>
        <pc:spChg chg="add mod">
          <ac:chgData name="Jasmine Adams" userId="a346aa42-8ad0-4f73-b888-69a28f8c6700" providerId="ADAL" clId="{928888CE-C190-B145-91B0-5B1CFF6F0D6C}" dt="2025-01-15T06:51:51.499" v="4098" actId="14100"/>
          <ac:spMkLst>
            <pc:docMk/>
            <pc:sldMk cId="729423158" sldId="880"/>
            <ac:spMk id="25" creationId="{C802AEC9-D69B-19F5-03C7-26BCCB0EC1DE}"/>
          </ac:spMkLst>
        </pc:spChg>
        <pc:spChg chg="add mod">
          <ac:chgData name="Jasmine Adams" userId="a346aa42-8ad0-4f73-b888-69a28f8c6700" providerId="ADAL" clId="{928888CE-C190-B145-91B0-5B1CFF6F0D6C}" dt="2025-01-15T15:50:27.510" v="4516" actId="2711"/>
          <ac:spMkLst>
            <pc:docMk/>
            <pc:sldMk cId="729423158" sldId="880"/>
            <ac:spMk id="27" creationId="{A3109B6D-D788-D026-853D-AD3B9525D073}"/>
          </ac:spMkLst>
        </pc:spChg>
        <pc:spChg chg="del mod">
          <ac:chgData name="Jasmine Adams" userId="a346aa42-8ad0-4f73-b888-69a28f8c6700" providerId="ADAL" clId="{928888CE-C190-B145-91B0-5B1CFF6F0D6C}" dt="2025-01-15T06:17:41.639" v="3474" actId="478"/>
          <ac:spMkLst>
            <pc:docMk/>
            <pc:sldMk cId="729423158" sldId="880"/>
            <ac:spMk id="31" creationId="{426628C1-8056-93B9-9EFE-E3890CEF290A}"/>
          </ac:spMkLst>
        </pc:spChg>
        <pc:spChg chg="del mod">
          <ac:chgData name="Jasmine Adams" userId="a346aa42-8ad0-4f73-b888-69a28f8c6700" providerId="ADAL" clId="{928888CE-C190-B145-91B0-5B1CFF6F0D6C}" dt="2025-01-15T06:33:08.295" v="3782" actId="478"/>
          <ac:spMkLst>
            <pc:docMk/>
            <pc:sldMk cId="729423158" sldId="880"/>
            <ac:spMk id="46" creationId="{6FB09485-78A2-ED2D-9706-AAE1091A979E}"/>
          </ac:spMkLst>
        </pc:spChg>
        <pc:spChg chg="del mod">
          <ac:chgData name="Jasmine Adams" userId="a346aa42-8ad0-4f73-b888-69a28f8c6700" providerId="ADAL" clId="{928888CE-C190-B145-91B0-5B1CFF6F0D6C}" dt="2025-01-15T06:34:06.631" v="3788" actId="478"/>
          <ac:spMkLst>
            <pc:docMk/>
            <pc:sldMk cId="729423158" sldId="880"/>
            <ac:spMk id="47" creationId="{C2A792CF-FC85-84C5-E4E7-2156D8688308}"/>
          </ac:spMkLst>
        </pc:spChg>
        <pc:grpChg chg="mod">
          <ac:chgData name="Jasmine Adams" userId="a346aa42-8ad0-4f73-b888-69a28f8c6700" providerId="ADAL" clId="{928888CE-C190-B145-91B0-5B1CFF6F0D6C}" dt="2025-01-15T06:36:29.728" v="3797" actId="207"/>
          <ac:grpSpMkLst>
            <pc:docMk/>
            <pc:sldMk cId="729423158" sldId="880"/>
            <ac:grpSpMk id="11" creationId="{A3BDD21D-54D5-8C62-6914-86813CA5D4C9}"/>
          </ac:grpSpMkLst>
        </pc:grpChg>
        <pc:picChg chg="mod">
          <ac:chgData name="Jasmine Adams" userId="a346aa42-8ad0-4f73-b888-69a28f8c6700" providerId="ADAL" clId="{928888CE-C190-B145-91B0-5B1CFF6F0D6C}" dt="2025-01-15T06:37:00.700" v="3800" actId="207"/>
          <ac:picMkLst>
            <pc:docMk/>
            <pc:sldMk cId="729423158" sldId="880"/>
            <ac:picMk id="13" creationId="{457C9BE6-3986-BCB7-BBEB-6B858A1A0DA9}"/>
          </ac:picMkLst>
        </pc:picChg>
        <pc:picChg chg="mod">
          <ac:chgData name="Jasmine Adams" userId="a346aa42-8ad0-4f73-b888-69a28f8c6700" providerId="ADAL" clId="{928888CE-C190-B145-91B0-5B1CFF6F0D6C}" dt="2025-01-15T06:36:56.372" v="3799" actId="207"/>
          <ac:picMkLst>
            <pc:docMk/>
            <pc:sldMk cId="729423158" sldId="880"/>
            <ac:picMk id="16" creationId="{8649979F-BCF7-B0FE-3598-EF383DC748C1}"/>
          </ac:picMkLst>
        </pc:picChg>
        <pc:picChg chg="add mod">
          <ac:chgData name="Jasmine Adams" userId="a346aa42-8ad0-4f73-b888-69a28f8c6700" providerId="ADAL" clId="{928888CE-C190-B145-91B0-5B1CFF6F0D6C}" dt="2025-01-15T06:51:17.539" v="4094" actId="1036"/>
          <ac:picMkLst>
            <pc:docMk/>
            <pc:sldMk cId="729423158" sldId="880"/>
            <ac:picMk id="26" creationId="{631B1D93-14B6-9344-5F88-766D0B52D7E7}"/>
          </ac:picMkLst>
        </pc:picChg>
      </pc:sldChg>
      <pc:sldChg chg="addSp delSp modSp add del mod">
        <pc:chgData name="Jasmine Adams" userId="a346aa42-8ad0-4f73-b888-69a28f8c6700" providerId="ADAL" clId="{928888CE-C190-B145-91B0-5B1CFF6F0D6C}" dt="2025-01-15T18:45:47.108" v="5619" actId="2696"/>
        <pc:sldMkLst>
          <pc:docMk/>
          <pc:sldMk cId="1619027174" sldId="881"/>
        </pc:sldMkLst>
        <pc:spChg chg="mod">
          <ac:chgData name="Jasmine Adams" userId="a346aa42-8ad0-4f73-b888-69a28f8c6700" providerId="ADAL" clId="{928888CE-C190-B145-91B0-5B1CFF6F0D6C}" dt="2025-01-14T18:52:56.020" v="996" actId="20577"/>
          <ac:spMkLst>
            <pc:docMk/>
            <pc:sldMk cId="1619027174" sldId="881"/>
            <ac:spMk id="2" creationId="{8CC8EBA6-0403-6DC5-0EBD-F08112D3A439}"/>
          </ac:spMkLst>
        </pc:spChg>
        <pc:spChg chg="add mod">
          <ac:chgData name="Jasmine Adams" userId="a346aa42-8ad0-4f73-b888-69a28f8c6700" providerId="ADAL" clId="{928888CE-C190-B145-91B0-5B1CFF6F0D6C}" dt="2025-01-15T17:35:34.537" v="5312" actId="12788"/>
          <ac:spMkLst>
            <pc:docMk/>
            <pc:sldMk cId="1619027174" sldId="881"/>
            <ac:spMk id="4" creationId="{ABC7B585-B264-A4AC-2904-CB23474AB062}"/>
          </ac:spMkLst>
        </pc:spChg>
        <pc:spChg chg="mod">
          <ac:chgData name="Jasmine Adams" userId="a346aa42-8ad0-4f73-b888-69a28f8c6700" providerId="ADAL" clId="{928888CE-C190-B145-91B0-5B1CFF6F0D6C}" dt="2025-01-14T18:53:18.297" v="1019"/>
          <ac:spMkLst>
            <pc:docMk/>
            <pc:sldMk cId="1619027174" sldId="881"/>
            <ac:spMk id="9" creationId="{6DA6C1E5-F746-65ED-4F67-FF1B05CF7C97}"/>
          </ac:spMkLst>
        </pc:spChg>
        <pc:spChg chg="mod">
          <ac:chgData name="Jasmine Adams" userId="a346aa42-8ad0-4f73-b888-69a28f8c6700" providerId="ADAL" clId="{928888CE-C190-B145-91B0-5B1CFF6F0D6C}" dt="2025-01-14T18:53:18.297" v="1019"/>
          <ac:spMkLst>
            <pc:docMk/>
            <pc:sldMk cId="1619027174" sldId="881"/>
            <ac:spMk id="10" creationId="{ED2AC901-3D63-8A7B-A66B-26702E7C9593}"/>
          </ac:spMkLst>
        </pc:spChg>
        <pc:spChg chg="mod">
          <ac:chgData name="Jasmine Adams" userId="a346aa42-8ad0-4f73-b888-69a28f8c6700" providerId="ADAL" clId="{928888CE-C190-B145-91B0-5B1CFF6F0D6C}" dt="2025-01-14T18:53:18.297" v="1019"/>
          <ac:spMkLst>
            <pc:docMk/>
            <pc:sldMk cId="1619027174" sldId="881"/>
            <ac:spMk id="12" creationId="{2C8A0AA3-6FC7-14F6-1459-975C827C3BC2}"/>
          </ac:spMkLst>
        </pc:spChg>
        <pc:spChg chg="mod">
          <ac:chgData name="Jasmine Adams" userId="a346aa42-8ad0-4f73-b888-69a28f8c6700" providerId="ADAL" clId="{928888CE-C190-B145-91B0-5B1CFF6F0D6C}" dt="2025-01-14T18:53:18.297" v="1019"/>
          <ac:spMkLst>
            <pc:docMk/>
            <pc:sldMk cId="1619027174" sldId="881"/>
            <ac:spMk id="13" creationId="{44D1B35A-43A8-DA2A-7F8E-9208EA8A3030}"/>
          </ac:spMkLst>
        </pc:spChg>
        <pc:spChg chg="del">
          <ac:chgData name="Jasmine Adams" userId="a346aa42-8ad0-4f73-b888-69a28f8c6700" providerId="ADAL" clId="{928888CE-C190-B145-91B0-5B1CFF6F0D6C}" dt="2025-01-14T18:53:09.370" v="1018" actId="478"/>
          <ac:spMkLst>
            <pc:docMk/>
            <pc:sldMk cId="1619027174" sldId="881"/>
            <ac:spMk id="31" creationId="{94059E3C-3FA2-A221-7A21-B5E55A283119}"/>
          </ac:spMkLst>
        </pc:spChg>
        <pc:spChg chg="mod">
          <ac:chgData name="Jasmine Adams" userId="a346aa42-8ad0-4f73-b888-69a28f8c6700" providerId="ADAL" clId="{928888CE-C190-B145-91B0-5B1CFF6F0D6C}" dt="2025-01-14T18:53:35.182" v="1021" actId="14100"/>
          <ac:spMkLst>
            <pc:docMk/>
            <pc:sldMk cId="1619027174" sldId="881"/>
            <ac:spMk id="46" creationId="{0089F938-6801-614D-90D2-9787E788D65D}"/>
          </ac:spMkLst>
        </pc:spChg>
        <pc:spChg chg="del">
          <ac:chgData name="Jasmine Adams" userId="a346aa42-8ad0-4f73-b888-69a28f8c6700" providerId="ADAL" clId="{928888CE-C190-B145-91B0-5B1CFF6F0D6C}" dt="2025-01-14T18:53:09.370" v="1018" actId="478"/>
          <ac:spMkLst>
            <pc:docMk/>
            <pc:sldMk cId="1619027174" sldId="881"/>
            <ac:spMk id="47" creationId="{B0A3C4EC-F31D-0130-9DD0-27229D3A63EC}"/>
          </ac:spMkLst>
        </pc:spChg>
        <pc:grpChg chg="add mod">
          <ac:chgData name="Jasmine Adams" userId="a346aa42-8ad0-4f73-b888-69a28f8c6700" providerId="ADAL" clId="{928888CE-C190-B145-91B0-5B1CFF6F0D6C}" dt="2025-01-15T17:35:56.807" v="5323" actId="1037"/>
          <ac:grpSpMkLst>
            <pc:docMk/>
            <pc:sldMk cId="1619027174" sldId="881"/>
            <ac:grpSpMk id="8" creationId="{4BE797EC-24CA-C192-4897-75C23A801191}"/>
          </ac:grpSpMkLst>
        </pc:grpChg>
        <pc:grpChg chg="mod">
          <ac:chgData name="Jasmine Adams" userId="a346aa42-8ad0-4f73-b888-69a28f8c6700" providerId="ADAL" clId="{928888CE-C190-B145-91B0-5B1CFF6F0D6C}" dt="2025-01-15T17:35:56.807" v="5323" actId="1037"/>
          <ac:grpSpMkLst>
            <pc:docMk/>
            <pc:sldMk cId="1619027174" sldId="881"/>
            <ac:grpSpMk id="11" creationId="{A6C4D2B2-332E-47BE-E5BD-E58DD558FD7B}"/>
          </ac:grpSpMkLst>
        </pc:grpChg>
        <pc:graphicFrameChg chg="add mod modGraphic">
          <ac:chgData name="Jasmine Adams" userId="a346aa42-8ad0-4f73-b888-69a28f8c6700" providerId="ADAL" clId="{928888CE-C190-B145-91B0-5B1CFF6F0D6C}" dt="2025-01-15T17:35:56.807" v="5323" actId="1037"/>
          <ac:graphicFrameMkLst>
            <pc:docMk/>
            <pc:sldMk cId="1619027174" sldId="881"/>
            <ac:graphicFrameMk id="5" creationId="{730F2AF3-FC32-E850-F0CD-79D8D99D7A8B}"/>
          </ac:graphicFrameMkLst>
        </pc:graphicFrameChg>
        <pc:graphicFrameChg chg="add mod modGraphic">
          <ac:chgData name="Jasmine Adams" userId="a346aa42-8ad0-4f73-b888-69a28f8c6700" providerId="ADAL" clId="{928888CE-C190-B145-91B0-5B1CFF6F0D6C}" dt="2025-01-15T17:36:02.862" v="5324" actId="14100"/>
          <ac:graphicFrameMkLst>
            <pc:docMk/>
            <pc:sldMk cId="1619027174" sldId="881"/>
            <ac:graphicFrameMk id="6" creationId="{81BF3997-27DD-1E67-882F-C09E97E1B2BA}"/>
          </ac:graphicFrameMkLst>
        </pc:graphicFrameChg>
        <pc:graphicFrameChg chg="add mod modGraphic">
          <ac:chgData name="Jasmine Adams" userId="a346aa42-8ad0-4f73-b888-69a28f8c6700" providerId="ADAL" clId="{928888CE-C190-B145-91B0-5B1CFF6F0D6C}" dt="2025-01-15T17:35:56.807" v="5323" actId="1037"/>
          <ac:graphicFrameMkLst>
            <pc:docMk/>
            <pc:sldMk cId="1619027174" sldId="881"/>
            <ac:graphicFrameMk id="7" creationId="{FCD3F842-FECA-D022-D657-0B157772C0BF}"/>
          </ac:graphicFrameMkLst>
        </pc:graphicFrameChg>
        <pc:picChg chg="add del mod">
          <ac:chgData name="Jasmine Adams" userId="a346aa42-8ad0-4f73-b888-69a28f8c6700" providerId="ADAL" clId="{928888CE-C190-B145-91B0-5B1CFF6F0D6C}" dt="2025-01-15T17:19:16.835" v="5052" actId="478"/>
          <ac:picMkLst>
            <pc:docMk/>
            <pc:sldMk cId="1619027174" sldId="881"/>
            <ac:picMk id="3" creationId="{92D70130-A086-31F4-E227-B59312825B08}"/>
          </ac:picMkLst>
        </pc:picChg>
        <pc:picChg chg="add mod modCrop">
          <ac:chgData name="Jasmine Adams" userId="a346aa42-8ad0-4f73-b888-69a28f8c6700" providerId="ADAL" clId="{928888CE-C190-B145-91B0-5B1CFF6F0D6C}" dt="2025-01-15T17:35:56.807" v="5323" actId="1037"/>
          <ac:picMkLst>
            <pc:docMk/>
            <pc:sldMk cId="1619027174" sldId="881"/>
            <ac:picMk id="15" creationId="{A35F0323-3F5D-FB63-DF05-455B7C40AFC3}"/>
          </ac:picMkLst>
        </pc:picChg>
      </pc:sldChg>
      <pc:sldChg chg="addSp delSp modSp add mod ord">
        <pc:chgData name="Jasmine Adams" userId="a346aa42-8ad0-4f73-b888-69a28f8c6700" providerId="ADAL" clId="{928888CE-C190-B145-91B0-5B1CFF6F0D6C}" dt="2025-01-15T20:35:26.769" v="6220" actId="2711"/>
        <pc:sldMkLst>
          <pc:docMk/>
          <pc:sldMk cId="445976668" sldId="882"/>
        </pc:sldMkLst>
        <pc:spChg chg="mod">
          <ac:chgData name="Jasmine Adams" userId="a346aa42-8ad0-4f73-b888-69a28f8c6700" providerId="ADAL" clId="{928888CE-C190-B145-91B0-5B1CFF6F0D6C}" dt="2025-01-15T20:35:26.769" v="6220" actId="2711"/>
          <ac:spMkLst>
            <pc:docMk/>
            <pc:sldMk cId="445976668" sldId="882"/>
            <ac:spMk id="2" creationId="{114E6C60-B26A-18F6-AC97-0413E74A8D73}"/>
          </ac:spMkLst>
        </pc:spChg>
        <pc:spChg chg="add mod">
          <ac:chgData name="Jasmine Adams" userId="a346aa42-8ad0-4f73-b888-69a28f8c6700" providerId="ADAL" clId="{928888CE-C190-B145-91B0-5B1CFF6F0D6C}" dt="2025-01-15T20:25:48.701" v="6007" actId="113"/>
          <ac:spMkLst>
            <pc:docMk/>
            <pc:sldMk cId="445976668" sldId="882"/>
            <ac:spMk id="24" creationId="{D0FA8500-1B2F-B2B8-D323-888E6311EA26}"/>
          </ac:spMkLst>
        </pc:spChg>
        <pc:spChg chg="add mod">
          <ac:chgData name="Jasmine Adams" userId="a346aa42-8ad0-4f73-b888-69a28f8c6700" providerId="ADAL" clId="{928888CE-C190-B145-91B0-5B1CFF6F0D6C}" dt="2025-01-15T20:25:55.204" v="6008" actId="12788"/>
          <ac:spMkLst>
            <pc:docMk/>
            <pc:sldMk cId="445976668" sldId="882"/>
            <ac:spMk id="27" creationId="{F59B8D72-A8C7-E835-0E18-BA29B54C9810}"/>
          </ac:spMkLst>
        </pc:spChg>
        <pc:spChg chg="del">
          <ac:chgData name="Jasmine Adams" userId="a346aa42-8ad0-4f73-b888-69a28f8c6700" providerId="ADAL" clId="{928888CE-C190-B145-91B0-5B1CFF6F0D6C}" dt="2025-01-14T18:56:58.074" v="1036" actId="478"/>
          <ac:spMkLst>
            <pc:docMk/>
            <pc:sldMk cId="445976668" sldId="882"/>
            <ac:spMk id="46" creationId="{B18818F2-65F3-8B94-2507-CB5B17676386}"/>
          </ac:spMkLst>
        </pc:spChg>
        <pc:spChg chg="del mod">
          <ac:chgData name="Jasmine Adams" userId="a346aa42-8ad0-4f73-b888-69a28f8c6700" providerId="ADAL" clId="{928888CE-C190-B145-91B0-5B1CFF6F0D6C}" dt="2025-01-15T06:47:33.716" v="3983" actId="478"/>
          <ac:spMkLst>
            <pc:docMk/>
            <pc:sldMk cId="445976668" sldId="882"/>
            <ac:spMk id="47" creationId="{90B6EFC0-C374-8826-4A99-F58E2DF5C6A4}"/>
          </ac:spMkLst>
        </pc:spChg>
        <pc:grpChg chg="del">
          <ac:chgData name="Jasmine Adams" userId="a346aa42-8ad0-4f73-b888-69a28f8c6700" providerId="ADAL" clId="{928888CE-C190-B145-91B0-5B1CFF6F0D6C}" dt="2025-01-14T18:56:58.074" v="1036" actId="478"/>
          <ac:grpSpMkLst>
            <pc:docMk/>
            <pc:sldMk cId="445976668" sldId="882"/>
            <ac:grpSpMk id="23" creationId="{0C2BD723-A22D-DE31-A919-56C7E2ACE5EA}"/>
          </ac:grpSpMkLst>
        </pc:grpChg>
        <pc:graphicFrameChg chg="add del mod">
          <ac:chgData name="Jasmine Adams" userId="a346aa42-8ad0-4f73-b888-69a28f8c6700" providerId="ADAL" clId="{928888CE-C190-B145-91B0-5B1CFF6F0D6C}" dt="2025-01-15T05:16:24.493" v="2997" actId="478"/>
          <ac:graphicFrameMkLst>
            <pc:docMk/>
            <pc:sldMk cId="445976668" sldId="882"/>
            <ac:graphicFrameMk id="25" creationId="{B7647242-CC59-6C5E-9943-402526913B8B}"/>
          </ac:graphicFrameMkLst>
        </pc:graphicFrameChg>
        <pc:graphicFrameChg chg="add mod">
          <ac:chgData name="Jasmine Adams" userId="a346aa42-8ad0-4f73-b888-69a28f8c6700" providerId="ADAL" clId="{928888CE-C190-B145-91B0-5B1CFF6F0D6C}" dt="2025-01-15T20:19:31.217" v="5831" actId="1036"/>
          <ac:graphicFrameMkLst>
            <pc:docMk/>
            <pc:sldMk cId="445976668" sldId="882"/>
            <ac:graphicFrameMk id="26" creationId="{0521D0B8-B7F1-9150-681C-2ECC7A9F253F}"/>
          </ac:graphicFrameMkLst>
        </pc:graphicFrameChg>
      </pc:sldChg>
      <pc:sldChg chg="addSp delSp modSp add del mod ord">
        <pc:chgData name="Jasmine Adams" userId="a346aa42-8ad0-4f73-b888-69a28f8c6700" providerId="ADAL" clId="{928888CE-C190-B145-91B0-5B1CFF6F0D6C}" dt="2025-01-15T06:18:48.169" v="3562" actId="2696"/>
        <pc:sldMkLst>
          <pc:docMk/>
          <pc:sldMk cId="2225346434" sldId="883"/>
        </pc:sldMkLst>
        <pc:spChg chg="add mod">
          <ac:chgData name="Jasmine Adams" userId="a346aa42-8ad0-4f73-b888-69a28f8c6700" providerId="ADAL" clId="{928888CE-C190-B145-91B0-5B1CFF6F0D6C}" dt="2025-01-14T22:32:05.776" v="1321" actId="1076"/>
          <ac:spMkLst>
            <pc:docMk/>
            <pc:sldMk cId="2225346434" sldId="883"/>
            <ac:spMk id="3" creationId="{50D90957-0299-DCA7-3B9A-3D557AE22EB1}"/>
          </ac:spMkLst>
        </pc:spChg>
        <pc:spChg chg="add mod">
          <ac:chgData name="Jasmine Adams" userId="a346aa42-8ad0-4f73-b888-69a28f8c6700" providerId="ADAL" clId="{928888CE-C190-B145-91B0-5B1CFF6F0D6C}" dt="2025-01-14T22:32:37.234" v="1328" actId="1076"/>
          <ac:spMkLst>
            <pc:docMk/>
            <pc:sldMk cId="2225346434" sldId="883"/>
            <ac:spMk id="6" creationId="{9AA9E91D-2BAA-D313-C4CF-4ED152BB527D}"/>
          </ac:spMkLst>
        </pc:spChg>
        <pc:spChg chg="mod">
          <ac:chgData name="Jasmine Adams" userId="a346aa42-8ad0-4f73-b888-69a28f8c6700" providerId="ADAL" clId="{928888CE-C190-B145-91B0-5B1CFF6F0D6C}" dt="2025-01-14T22:33:49.256" v="1337" actId="14100"/>
          <ac:spMkLst>
            <pc:docMk/>
            <pc:sldMk cId="2225346434" sldId="883"/>
            <ac:spMk id="24" creationId="{0FC47533-2076-A9AF-124A-41F6D31D4808}"/>
          </ac:spMkLst>
        </pc:spChg>
        <pc:spChg chg="del">
          <ac:chgData name="Jasmine Adams" userId="a346aa42-8ad0-4f73-b888-69a28f8c6700" providerId="ADAL" clId="{928888CE-C190-B145-91B0-5B1CFF6F0D6C}" dt="2025-01-14T22:31:52.100" v="1318" actId="478"/>
          <ac:spMkLst>
            <pc:docMk/>
            <pc:sldMk cId="2225346434" sldId="883"/>
            <ac:spMk id="47" creationId="{B0C66CB9-A0B9-65C6-F5FD-CB9B6BE1E3B0}"/>
          </ac:spMkLst>
        </pc:spChg>
        <pc:graphicFrameChg chg="add mod">
          <ac:chgData name="Jasmine Adams" userId="a346aa42-8ad0-4f73-b888-69a28f8c6700" providerId="ADAL" clId="{928888CE-C190-B145-91B0-5B1CFF6F0D6C}" dt="2025-01-14T22:33:30.613" v="1336" actId="1076"/>
          <ac:graphicFrameMkLst>
            <pc:docMk/>
            <pc:sldMk cId="2225346434" sldId="883"/>
            <ac:graphicFrameMk id="4" creationId="{EDEDB70F-6B95-F6AA-C0CE-F4E7D2EDD7DC}"/>
          </ac:graphicFrameMkLst>
        </pc:graphicFrameChg>
        <pc:graphicFrameChg chg="add mod">
          <ac:chgData name="Jasmine Adams" userId="a346aa42-8ad0-4f73-b888-69a28f8c6700" providerId="ADAL" clId="{928888CE-C190-B145-91B0-5B1CFF6F0D6C}" dt="2025-01-14T22:32:26.602" v="1325" actId="1076"/>
          <ac:graphicFrameMkLst>
            <pc:docMk/>
            <pc:sldMk cId="2225346434" sldId="883"/>
            <ac:graphicFrameMk id="5" creationId="{A5720770-0D50-F1DA-5A78-3773A90B8830}"/>
          </ac:graphicFrameMkLst>
        </pc:graphicFrameChg>
        <pc:cxnChg chg="add mod">
          <ac:chgData name="Jasmine Adams" userId="a346aa42-8ad0-4f73-b888-69a28f8c6700" providerId="ADAL" clId="{928888CE-C190-B145-91B0-5B1CFF6F0D6C}" dt="2025-01-14T22:33:03.581" v="1334" actId="14100"/>
          <ac:cxnSpMkLst>
            <pc:docMk/>
            <pc:sldMk cId="2225346434" sldId="883"/>
            <ac:cxnSpMk id="7" creationId="{670BBF46-E2ED-B329-74F5-27DA4467530B}"/>
          </ac:cxnSpMkLst>
        </pc:cxnChg>
      </pc:sldChg>
      <pc:sldChg chg="addSp delSp modSp add mod">
        <pc:chgData name="Jasmine Adams" userId="a346aa42-8ad0-4f73-b888-69a28f8c6700" providerId="ADAL" clId="{928888CE-C190-B145-91B0-5B1CFF6F0D6C}" dt="2025-01-15T20:35:52.216" v="6222" actId="2711"/>
        <pc:sldMkLst>
          <pc:docMk/>
          <pc:sldMk cId="997561784" sldId="884"/>
        </pc:sldMkLst>
        <pc:spChg chg="mod">
          <ac:chgData name="Jasmine Adams" userId="a346aa42-8ad0-4f73-b888-69a28f8c6700" providerId="ADAL" clId="{928888CE-C190-B145-91B0-5B1CFF6F0D6C}" dt="2025-01-15T20:35:52.216" v="6222" actId="2711"/>
          <ac:spMkLst>
            <pc:docMk/>
            <pc:sldMk cId="997561784" sldId="884"/>
            <ac:spMk id="2" creationId="{9BF4CEFB-4E7D-4420-9B5D-9D9C5DA66842}"/>
          </ac:spMkLst>
        </pc:spChg>
        <pc:spChg chg="del">
          <ac:chgData name="Jasmine Adams" userId="a346aa42-8ad0-4f73-b888-69a28f8c6700" providerId="ADAL" clId="{928888CE-C190-B145-91B0-5B1CFF6F0D6C}" dt="2025-01-14T23:01:52.418" v="1405" actId="478"/>
          <ac:spMkLst>
            <pc:docMk/>
            <pc:sldMk cId="997561784" sldId="884"/>
            <ac:spMk id="24" creationId="{798DAB6C-2DF0-9989-9516-2CFF0DBAB170}"/>
          </ac:spMkLst>
        </pc:spChg>
        <pc:spChg chg="del">
          <ac:chgData name="Jasmine Adams" userId="a346aa42-8ad0-4f73-b888-69a28f8c6700" providerId="ADAL" clId="{928888CE-C190-B145-91B0-5B1CFF6F0D6C}" dt="2025-01-14T23:02:44.298" v="1416" actId="478"/>
          <ac:spMkLst>
            <pc:docMk/>
            <pc:sldMk cId="997561784" sldId="884"/>
            <ac:spMk id="47" creationId="{CB7051BB-83C7-384F-7401-7C075D6C28A3}"/>
          </ac:spMkLst>
        </pc:spChg>
        <pc:graphicFrameChg chg="add mod">
          <ac:chgData name="Jasmine Adams" userId="a346aa42-8ad0-4f73-b888-69a28f8c6700" providerId="ADAL" clId="{928888CE-C190-B145-91B0-5B1CFF6F0D6C}" dt="2025-01-15T06:47:50.302" v="3985" actId="14100"/>
          <ac:graphicFrameMkLst>
            <pc:docMk/>
            <pc:sldMk cId="997561784" sldId="884"/>
            <ac:graphicFrameMk id="3" creationId="{5204CFA4-288A-4054-04E5-C8B875685BAD}"/>
          </ac:graphicFrameMkLst>
        </pc:graphicFrameChg>
      </pc:sldChg>
      <pc:sldChg chg="addSp delSp modSp add mod">
        <pc:chgData name="Jasmine Adams" userId="a346aa42-8ad0-4f73-b888-69a28f8c6700" providerId="ADAL" clId="{928888CE-C190-B145-91B0-5B1CFF6F0D6C}" dt="2025-01-15T20:25:15.758" v="6005" actId="20577"/>
        <pc:sldMkLst>
          <pc:docMk/>
          <pc:sldMk cId="721598035" sldId="885"/>
        </pc:sldMkLst>
        <pc:spChg chg="mod">
          <ac:chgData name="Jasmine Adams" userId="a346aa42-8ad0-4f73-b888-69a28f8c6700" providerId="ADAL" clId="{928888CE-C190-B145-91B0-5B1CFF6F0D6C}" dt="2025-01-15T20:22:58.255" v="5941" actId="947"/>
          <ac:spMkLst>
            <pc:docMk/>
            <pc:sldMk cId="721598035" sldId="885"/>
            <ac:spMk id="2" creationId="{8B44D26A-8808-E7A1-384E-E47014EAE78A}"/>
          </ac:spMkLst>
        </pc:spChg>
        <pc:spChg chg="add mod">
          <ac:chgData name="Jasmine Adams" userId="a346aa42-8ad0-4f73-b888-69a28f8c6700" providerId="ADAL" clId="{928888CE-C190-B145-91B0-5B1CFF6F0D6C}" dt="2025-01-15T20:25:15.758" v="6005" actId="20577"/>
          <ac:spMkLst>
            <pc:docMk/>
            <pc:sldMk cId="721598035" sldId="885"/>
            <ac:spMk id="3" creationId="{3F682774-DBFA-C895-4002-62D7DD54E227}"/>
          </ac:spMkLst>
        </pc:spChg>
        <pc:spChg chg="mod">
          <ac:chgData name="Jasmine Adams" userId="a346aa42-8ad0-4f73-b888-69a28f8c6700" providerId="ADAL" clId="{928888CE-C190-B145-91B0-5B1CFF6F0D6C}" dt="2025-01-15T20:07:01.672" v="5647" actId="1035"/>
          <ac:spMkLst>
            <pc:docMk/>
            <pc:sldMk cId="721598035" sldId="885"/>
            <ac:spMk id="8" creationId="{4135ACCB-FA48-AA3A-5C90-31F1A4998A12}"/>
          </ac:spMkLst>
        </pc:spChg>
        <pc:spChg chg="mod">
          <ac:chgData name="Jasmine Adams" userId="a346aa42-8ad0-4f73-b888-69a28f8c6700" providerId="ADAL" clId="{928888CE-C190-B145-91B0-5B1CFF6F0D6C}" dt="2025-01-15T15:25:26.255" v="4269" actId="2711"/>
          <ac:spMkLst>
            <pc:docMk/>
            <pc:sldMk cId="721598035" sldId="885"/>
            <ac:spMk id="13" creationId="{0DE9A459-99AC-6686-2FFD-C671A531F1AE}"/>
          </ac:spMkLst>
        </pc:spChg>
        <pc:spChg chg="mod">
          <ac:chgData name="Jasmine Adams" userId="a346aa42-8ad0-4f73-b888-69a28f8c6700" providerId="ADAL" clId="{928888CE-C190-B145-91B0-5B1CFF6F0D6C}" dt="2025-01-15T20:21:55.987" v="5918" actId="20577"/>
          <ac:spMkLst>
            <pc:docMk/>
            <pc:sldMk cId="721598035" sldId="885"/>
            <ac:spMk id="14" creationId="{06AF6385-F188-9B1F-D613-D9FDBD47594F}"/>
          </ac:spMkLst>
        </pc:spChg>
        <pc:grpChg chg="del">
          <ac:chgData name="Jasmine Adams" userId="a346aa42-8ad0-4f73-b888-69a28f8c6700" providerId="ADAL" clId="{928888CE-C190-B145-91B0-5B1CFF6F0D6C}" dt="2025-01-15T20:07:26.276" v="5648" actId="478"/>
          <ac:grpSpMkLst>
            <pc:docMk/>
            <pc:sldMk cId="721598035" sldId="885"/>
            <ac:grpSpMk id="16" creationId="{50C99C76-DE67-4F0F-B0AD-D1A3B9BD9DCC}"/>
          </ac:grpSpMkLst>
        </pc:grpChg>
        <pc:graphicFrameChg chg="add mod modGraphic">
          <ac:chgData name="Jasmine Adams" userId="a346aa42-8ad0-4f73-b888-69a28f8c6700" providerId="ADAL" clId="{928888CE-C190-B145-91B0-5B1CFF6F0D6C}" dt="2025-01-15T20:15:34.554" v="5770" actId="14734"/>
          <ac:graphicFrameMkLst>
            <pc:docMk/>
            <pc:sldMk cId="721598035" sldId="885"/>
            <ac:graphicFrameMk id="4" creationId="{488D9556-07EC-0FBA-BCF1-C80BB1D4D9C6}"/>
          </ac:graphicFrameMkLst>
        </pc:graphicFrameChg>
        <pc:graphicFrameChg chg="mod">
          <ac:chgData name="Jasmine Adams" userId="a346aa42-8ad0-4f73-b888-69a28f8c6700" providerId="ADAL" clId="{928888CE-C190-B145-91B0-5B1CFF6F0D6C}" dt="2025-01-15T20:16:03.131" v="5774" actId="1036"/>
          <ac:graphicFrameMkLst>
            <pc:docMk/>
            <pc:sldMk cId="721598035" sldId="885"/>
            <ac:graphicFrameMk id="9" creationId="{0998F8D7-B414-B48A-E408-F0DB0904A9CB}"/>
          </ac:graphicFrameMkLst>
        </pc:graphicFrameChg>
        <pc:graphicFrameChg chg="mod">
          <ac:chgData name="Jasmine Adams" userId="a346aa42-8ad0-4f73-b888-69a28f8c6700" providerId="ADAL" clId="{928888CE-C190-B145-91B0-5B1CFF6F0D6C}" dt="2025-01-15T05:29:37.404" v="3105"/>
          <ac:graphicFrameMkLst>
            <pc:docMk/>
            <pc:sldMk cId="721598035" sldId="885"/>
            <ac:graphicFrameMk id="15" creationId="{79795FF4-87A6-454F-6E04-1AB5D42C9442}"/>
          </ac:graphicFrameMkLst>
        </pc:graphicFrameChg>
      </pc:sldChg>
      <pc:sldChg chg="add del">
        <pc:chgData name="Jasmine Adams" userId="a346aa42-8ad0-4f73-b888-69a28f8c6700" providerId="ADAL" clId="{928888CE-C190-B145-91B0-5B1CFF6F0D6C}" dt="2025-01-14T23:01:55.506" v="1407"/>
        <pc:sldMkLst>
          <pc:docMk/>
          <pc:sldMk cId="4045164494" sldId="885"/>
        </pc:sldMkLst>
      </pc:sldChg>
      <pc:sldChg chg="addSp delSp modSp add mod">
        <pc:chgData name="Jasmine Adams" userId="a346aa42-8ad0-4f73-b888-69a28f8c6700" providerId="ADAL" clId="{928888CE-C190-B145-91B0-5B1CFF6F0D6C}" dt="2025-01-15T07:00:57.280" v="4234" actId="20577"/>
        <pc:sldMkLst>
          <pc:docMk/>
          <pc:sldMk cId="514962998" sldId="886"/>
        </pc:sldMkLst>
        <pc:spChg chg="mod">
          <ac:chgData name="Jasmine Adams" userId="a346aa42-8ad0-4f73-b888-69a28f8c6700" providerId="ADAL" clId="{928888CE-C190-B145-91B0-5B1CFF6F0D6C}" dt="2025-01-15T07:00:57.280" v="4234" actId="20577"/>
          <ac:spMkLst>
            <pc:docMk/>
            <pc:sldMk cId="514962998" sldId="886"/>
            <ac:spMk id="2" creationId="{38AE2777-8B70-321A-8CD8-148EA72A9B3A}"/>
          </ac:spMkLst>
        </pc:spChg>
        <pc:spChg chg="add mod">
          <ac:chgData name="Jasmine Adams" userId="a346aa42-8ad0-4f73-b888-69a28f8c6700" providerId="ADAL" clId="{928888CE-C190-B145-91B0-5B1CFF6F0D6C}" dt="2025-01-15T07:00:37.541" v="4203" actId="1076"/>
          <ac:spMkLst>
            <pc:docMk/>
            <pc:sldMk cId="514962998" sldId="886"/>
            <ac:spMk id="3" creationId="{3E6B1869-6C08-1E07-502F-E9ED423641DA}"/>
          </ac:spMkLst>
        </pc:spChg>
        <pc:spChg chg="add del mod">
          <ac:chgData name="Jasmine Adams" userId="a346aa42-8ad0-4f73-b888-69a28f8c6700" providerId="ADAL" clId="{928888CE-C190-B145-91B0-5B1CFF6F0D6C}" dt="2025-01-15T07:00:32.893" v="4202" actId="478"/>
          <ac:spMkLst>
            <pc:docMk/>
            <pc:sldMk cId="514962998" sldId="886"/>
            <ac:spMk id="4" creationId="{235609B8-0049-D900-A8CF-EB502237C38D}"/>
          </ac:spMkLst>
        </pc:spChg>
        <pc:spChg chg="add mod">
          <ac:chgData name="Jasmine Adams" userId="a346aa42-8ad0-4f73-b888-69a28f8c6700" providerId="ADAL" clId="{928888CE-C190-B145-91B0-5B1CFF6F0D6C}" dt="2025-01-15T06:59:23.657" v="4169" actId="20577"/>
          <ac:spMkLst>
            <pc:docMk/>
            <pc:sldMk cId="514962998" sldId="886"/>
            <ac:spMk id="5" creationId="{E0442FCB-16DC-C7B9-E039-6826FFF1D0F4}"/>
          </ac:spMkLst>
        </pc:spChg>
        <pc:spChg chg="mod">
          <ac:chgData name="Jasmine Adams" userId="a346aa42-8ad0-4f73-b888-69a28f8c6700" providerId="ADAL" clId="{928888CE-C190-B145-91B0-5B1CFF6F0D6C}" dt="2025-01-15T07:00:39.890" v="4204" actId="1076"/>
          <ac:spMkLst>
            <pc:docMk/>
            <pc:sldMk cId="514962998" sldId="886"/>
            <ac:spMk id="24" creationId="{D7F4660C-B81A-1D5A-6080-31C9EF6D2EBA}"/>
          </ac:spMkLst>
        </pc:spChg>
        <pc:spChg chg="del">
          <ac:chgData name="Jasmine Adams" userId="a346aa42-8ad0-4f73-b888-69a28f8c6700" providerId="ADAL" clId="{928888CE-C190-B145-91B0-5B1CFF6F0D6C}" dt="2025-01-15T06:58:37.442" v="4136" actId="478"/>
          <ac:spMkLst>
            <pc:docMk/>
            <pc:sldMk cId="514962998" sldId="886"/>
            <ac:spMk id="27" creationId="{B1399F02-4EDE-A805-F52A-B5EA3F95AC3C}"/>
          </ac:spMkLst>
        </pc:spChg>
        <pc:graphicFrameChg chg="del">
          <ac:chgData name="Jasmine Adams" userId="a346aa42-8ad0-4f73-b888-69a28f8c6700" providerId="ADAL" clId="{928888CE-C190-B145-91B0-5B1CFF6F0D6C}" dt="2025-01-15T06:58:37.442" v="4136" actId="478"/>
          <ac:graphicFrameMkLst>
            <pc:docMk/>
            <pc:sldMk cId="514962998" sldId="886"/>
            <ac:graphicFrameMk id="26" creationId="{971CE850-1376-4683-238C-378AF417F5AA}"/>
          </ac:graphicFrameMkLst>
        </pc:graphicFrameChg>
      </pc:sldChg>
      <pc:sldChg chg="addSp delSp modSp add del mod">
        <pc:chgData name="Jasmine Adams" userId="a346aa42-8ad0-4f73-b888-69a28f8c6700" providerId="ADAL" clId="{928888CE-C190-B145-91B0-5B1CFF6F0D6C}" dt="2025-01-15T05:30:02.461" v="3107" actId="2696"/>
        <pc:sldMkLst>
          <pc:docMk/>
          <pc:sldMk cId="1318530142" sldId="886"/>
        </pc:sldMkLst>
        <pc:spChg chg="topLvl">
          <ac:chgData name="Jasmine Adams" userId="a346aa42-8ad0-4f73-b888-69a28f8c6700" providerId="ADAL" clId="{928888CE-C190-B145-91B0-5B1CFF6F0D6C}" dt="2025-01-15T05:23:43.525" v="3074" actId="478"/>
          <ac:spMkLst>
            <pc:docMk/>
            <pc:sldMk cId="1318530142" sldId="886"/>
            <ac:spMk id="13" creationId="{26736584-2DCE-2DA1-BEB7-B35845420D99}"/>
          </ac:spMkLst>
        </pc:spChg>
        <pc:grpChg chg="del">
          <ac:chgData name="Jasmine Adams" userId="a346aa42-8ad0-4f73-b888-69a28f8c6700" providerId="ADAL" clId="{928888CE-C190-B145-91B0-5B1CFF6F0D6C}" dt="2025-01-15T05:23:43.525" v="3074" actId="478"/>
          <ac:grpSpMkLst>
            <pc:docMk/>
            <pc:sldMk cId="1318530142" sldId="886"/>
            <ac:grpSpMk id="16" creationId="{F9AACC39-56C7-AC94-0DED-24D40AA68D89}"/>
          </ac:grpSpMkLst>
        </pc:grpChg>
        <pc:graphicFrameChg chg="add mod">
          <ac:chgData name="Jasmine Adams" userId="a346aa42-8ad0-4f73-b888-69a28f8c6700" providerId="ADAL" clId="{928888CE-C190-B145-91B0-5B1CFF6F0D6C}" dt="2025-01-15T05:24:16.057" v="3083"/>
          <ac:graphicFrameMkLst>
            <pc:docMk/>
            <pc:sldMk cId="1318530142" sldId="886"/>
            <ac:graphicFrameMk id="3" creationId="{11455F67-A597-A095-2CD6-B8C8DD405E98}"/>
          </ac:graphicFrameMkLst>
        </pc:graphicFrameChg>
        <pc:graphicFrameChg chg="mod">
          <ac:chgData name="Jasmine Adams" userId="a346aa42-8ad0-4f73-b888-69a28f8c6700" providerId="ADAL" clId="{928888CE-C190-B145-91B0-5B1CFF6F0D6C}" dt="2025-01-15T05:23:54.705" v="3077" actId="1076"/>
          <ac:graphicFrameMkLst>
            <pc:docMk/>
            <pc:sldMk cId="1318530142" sldId="886"/>
            <ac:graphicFrameMk id="9" creationId="{78B756D5-B1C5-2148-9B8E-359C6FD653C8}"/>
          </ac:graphicFrameMkLst>
        </pc:graphicFrameChg>
        <pc:graphicFrameChg chg="del topLvl">
          <ac:chgData name="Jasmine Adams" userId="a346aa42-8ad0-4f73-b888-69a28f8c6700" providerId="ADAL" clId="{928888CE-C190-B145-91B0-5B1CFF6F0D6C}" dt="2025-01-15T05:23:43.525" v="3074" actId="478"/>
          <ac:graphicFrameMkLst>
            <pc:docMk/>
            <pc:sldMk cId="1318530142" sldId="886"/>
            <ac:graphicFrameMk id="15" creationId="{23661140-4974-8423-6154-884BA3708DA8}"/>
          </ac:graphicFrameMkLst>
        </pc:graphicFrameChg>
      </pc:sldChg>
      <pc:sldChg chg="addSp delSp modSp add del mod">
        <pc:chgData name="Jasmine Adams" userId="a346aa42-8ad0-4f73-b888-69a28f8c6700" providerId="ADAL" clId="{928888CE-C190-B145-91B0-5B1CFF6F0D6C}" dt="2025-01-15T05:30:16.820" v="3108" actId="2696"/>
        <pc:sldMkLst>
          <pc:docMk/>
          <pc:sldMk cId="1800824886" sldId="887"/>
        </pc:sldMkLst>
        <pc:spChg chg="mod topLvl">
          <ac:chgData name="Jasmine Adams" userId="a346aa42-8ad0-4f73-b888-69a28f8c6700" providerId="ADAL" clId="{928888CE-C190-B145-91B0-5B1CFF6F0D6C}" dt="2025-01-15T05:25:48.596" v="3088" actId="478"/>
          <ac:spMkLst>
            <pc:docMk/>
            <pc:sldMk cId="1800824886" sldId="887"/>
            <ac:spMk id="13" creationId="{DDBB502A-37AE-4A9F-7701-FF9D3AA508BE}"/>
          </ac:spMkLst>
        </pc:spChg>
        <pc:grpChg chg="add del">
          <ac:chgData name="Jasmine Adams" userId="a346aa42-8ad0-4f73-b888-69a28f8c6700" providerId="ADAL" clId="{928888CE-C190-B145-91B0-5B1CFF6F0D6C}" dt="2025-01-15T05:25:48.596" v="3088" actId="478"/>
          <ac:grpSpMkLst>
            <pc:docMk/>
            <pc:sldMk cId="1800824886" sldId="887"/>
            <ac:grpSpMk id="16" creationId="{0E7853C3-DBFA-794D-5A48-DFA9F731EF93}"/>
          </ac:grpSpMkLst>
        </pc:grpChg>
        <pc:graphicFrameChg chg="add mod">
          <ac:chgData name="Jasmine Adams" userId="a346aa42-8ad0-4f73-b888-69a28f8c6700" providerId="ADAL" clId="{928888CE-C190-B145-91B0-5B1CFF6F0D6C}" dt="2025-01-15T05:25:26.444" v="3087"/>
          <ac:graphicFrameMkLst>
            <pc:docMk/>
            <pc:sldMk cId="1800824886" sldId="887"/>
            <ac:graphicFrameMk id="3" creationId="{93C33B1A-C1E5-036A-E1BE-4DC56323CD41}"/>
          </ac:graphicFrameMkLst>
        </pc:graphicFrameChg>
        <pc:graphicFrameChg chg="mod">
          <ac:chgData name="Jasmine Adams" userId="a346aa42-8ad0-4f73-b888-69a28f8c6700" providerId="ADAL" clId="{928888CE-C190-B145-91B0-5B1CFF6F0D6C}" dt="2025-01-15T05:24:54.178" v="3085"/>
          <ac:graphicFrameMkLst>
            <pc:docMk/>
            <pc:sldMk cId="1800824886" sldId="887"/>
            <ac:graphicFrameMk id="9" creationId="{AE9D824E-76F4-8397-5F62-95F7DC0F0FF9}"/>
          </ac:graphicFrameMkLst>
        </pc:graphicFrameChg>
        <pc:graphicFrameChg chg="add del topLvl">
          <ac:chgData name="Jasmine Adams" userId="a346aa42-8ad0-4f73-b888-69a28f8c6700" providerId="ADAL" clId="{928888CE-C190-B145-91B0-5B1CFF6F0D6C}" dt="2025-01-15T05:25:48.596" v="3088" actId="478"/>
          <ac:graphicFrameMkLst>
            <pc:docMk/>
            <pc:sldMk cId="1800824886" sldId="887"/>
            <ac:graphicFrameMk id="15" creationId="{0D09F595-FEE6-2C9F-5A68-FA14DA8D28BD}"/>
          </ac:graphicFrameMkLst>
        </pc:graphicFrameChg>
      </pc:sldChg>
      <pc:sldChg chg="addSp delSp modSp add mod">
        <pc:chgData name="Jasmine Adams" userId="a346aa42-8ad0-4f73-b888-69a28f8c6700" providerId="ADAL" clId="{928888CE-C190-B145-91B0-5B1CFF6F0D6C}" dt="2025-01-15T20:35:16.073" v="6219" actId="2711"/>
        <pc:sldMkLst>
          <pc:docMk/>
          <pc:sldMk cId="4241437264" sldId="887"/>
        </pc:sldMkLst>
        <pc:spChg chg="mod">
          <ac:chgData name="Jasmine Adams" userId="a346aa42-8ad0-4f73-b888-69a28f8c6700" providerId="ADAL" clId="{928888CE-C190-B145-91B0-5B1CFF6F0D6C}" dt="2025-01-15T20:35:16.073" v="6219" actId="2711"/>
          <ac:spMkLst>
            <pc:docMk/>
            <pc:sldMk cId="4241437264" sldId="887"/>
            <ac:spMk id="2" creationId="{E3296193-8346-43F9-3311-48D5A9B50C57}"/>
          </ac:spMkLst>
        </pc:spChg>
        <pc:spChg chg="mod">
          <ac:chgData name="Jasmine Adams" userId="a346aa42-8ad0-4f73-b888-69a28f8c6700" providerId="ADAL" clId="{928888CE-C190-B145-91B0-5B1CFF6F0D6C}" dt="2025-01-15T16:20:37.544" v="4838" actId="1035"/>
          <ac:spMkLst>
            <pc:docMk/>
            <pc:sldMk cId="4241437264" sldId="887"/>
            <ac:spMk id="26" creationId="{D0A6A354-69AE-A70B-1762-3CD1FEE40280}"/>
          </ac:spMkLst>
        </pc:spChg>
        <pc:spChg chg="mod">
          <ac:chgData name="Jasmine Adams" userId="a346aa42-8ad0-4f73-b888-69a28f8c6700" providerId="ADAL" clId="{928888CE-C190-B145-91B0-5B1CFF6F0D6C}" dt="2025-01-15T16:38:16.553" v="5037" actId="1036"/>
          <ac:spMkLst>
            <pc:docMk/>
            <pc:sldMk cId="4241437264" sldId="887"/>
            <ac:spMk id="28" creationId="{E52EBD90-8FA2-80D6-791A-41D81A53CD82}"/>
          </ac:spMkLst>
        </pc:spChg>
        <pc:spChg chg="mod">
          <ac:chgData name="Jasmine Adams" userId="a346aa42-8ad0-4f73-b888-69a28f8c6700" providerId="ADAL" clId="{928888CE-C190-B145-91B0-5B1CFF6F0D6C}" dt="2025-01-15T20:24:12.418" v="5976" actId="113"/>
          <ac:spMkLst>
            <pc:docMk/>
            <pc:sldMk cId="4241437264" sldId="887"/>
            <ac:spMk id="29" creationId="{4FDB1130-1C39-3F78-6745-D277145B7BB1}"/>
          </ac:spMkLst>
        </pc:spChg>
        <pc:spChg chg="mod">
          <ac:chgData name="Jasmine Adams" userId="a346aa42-8ad0-4f73-b888-69a28f8c6700" providerId="ADAL" clId="{928888CE-C190-B145-91B0-5B1CFF6F0D6C}" dt="2025-01-15T20:24:12.418" v="5976" actId="113"/>
          <ac:spMkLst>
            <pc:docMk/>
            <pc:sldMk cId="4241437264" sldId="887"/>
            <ac:spMk id="46" creationId="{C223D129-AB16-51A2-621F-7DB9E4D219EE}"/>
          </ac:spMkLst>
        </pc:spChg>
        <pc:graphicFrameChg chg="add mod modGraphic">
          <ac:chgData name="Jasmine Adams" userId="a346aa42-8ad0-4f73-b888-69a28f8c6700" providerId="ADAL" clId="{928888CE-C190-B145-91B0-5B1CFF6F0D6C}" dt="2025-01-15T20:14:43.345" v="5766" actId="403"/>
          <ac:graphicFrameMkLst>
            <pc:docMk/>
            <pc:sldMk cId="4241437264" sldId="887"/>
            <ac:graphicFrameMk id="3" creationId="{5F3EF498-A38C-43A6-EE6C-779B8498912A}"/>
          </ac:graphicFrameMkLst>
        </pc:graphicFrameChg>
        <pc:graphicFrameChg chg="mod">
          <ac:chgData name="Jasmine Adams" userId="a346aa42-8ad0-4f73-b888-69a28f8c6700" providerId="ADAL" clId="{928888CE-C190-B145-91B0-5B1CFF6F0D6C}" dt="2025-01-15T20:19:02.499" v="5795" actId="2711"/>
          <ac:graphicFrameMkLst>
            <pc:docMk/>
            <pc:sldMk cId="4241437264" sldId="887"/>
            <ac:graphicFrameMk id="25" creationId="{B91DAC03-ED46-6C48-12DB-2F4A500ECF19}"/>
          </ac:graphicFrameMkLst>
        </pc:graphicFrameChg>
        <pc:graphicFrameChg chg="del">
          <ac:chgData name="Jasmine Adams" userId="a346aa42-8ad0-4f73-b888-69a28f8c6700" providerId="ADAL" clId="{928888CE-C190-B145-91B0-5B1CFF6F0D6C}" dt="2025-01-15T15:52:34.310" v="4518" actId="478"/>
          <ac:graphicFrameMkLst>
            <pc:docMk/>
            <pc:sldMk cId="4241437264" sldId="887"/>
            <ac:graphicFrameMk id="27" creationId="{92EF1B06-08CF-A05E-BF4F-BF778685A140}"/>
          </ac:graphicFrameMkLst>
        </pc:graphicFrameChg>
      </pc:sldChg>
      <pc:sldChg chg="modSp add mod ord">
        <pc:chgData name="Jasmine Adams" userId="a346aa42-8ad0-4f73-b888-69a28f8c6700" providerId="ADAL" clId="{928888CE-C190-B145-91B0-5B1CFF6F0D6C}" dt="2025-01-15T18:45:54.169" v="5621" actId="20578"/>
        <pc:sldMkLst>
          <pc:docMk/>
          <pc:sldMk cId="2738511235" sldId="888"/>
        </pc:sldMkLst>
        <pc:spChg chg="mod">
          <ac:chgData name="Jasmine Adams" userId="a346aa42-8ad0-4f73-b888-69a28f8c6700" providerId="ADAL" clId="{928888CE-C190-B145-91B0-5B1CFF6F0D6C}" dt="2025-01-15T17:44:07.366" v="5439" actId="207"/>
          <ac:spMkLst>
            <pc:docMk/>
            <pc:sldMk cId="2738511235" sldId="888"/>
            <ac:spMk id="2" creationId="{C1B852AB-5474-F7DC-4D79-EB9EE62731F1}"/>
          </ac:spMkLst>
        </pc:spChg>
        <pc:spChg chg="mod">
          <ac:chgData name="Jasmine Adams" userId="a346aa42-8ad0-4f73-b888-69a28f8c6700" providerId="ADAL" clId="{928888CE-C190-B145-91B0-5B1CFF6F0D6C}" dt="2025-01-15T17:42:11.389" v="5429" actId="1036"/>
          <ac:spMkLst>
            <pc:docMk/>
            <pc:sldMk cId="2738511235" sldId="888"/>
            <ac:spMk id="10" creationId="{AE99019A-F9B6-2E90-E730-D221111BC845}"/>
          </ac:spMkLst>
        </pc:spChg>
        <pc:spChg chg="mod">
          <ac:chgData name="Jasmine Adams" userId="a346aa42-8ad0-4f73-b888-69a28f8c6700" providerId="ADAL" clId="{928888CE-C190-B145-91B0-5B1CFF6F0D6C}" dt="2025-01-15T17:42:13.774" v="5430" actId="1035"/>
          <ac:spMkLst>
            <pc:docMk/>
            <pc:sldMk cId="2738511235" sldId="888"/>
            <ac:spMk id="13" creationId="{1DE67437-D624-D6F6-B398-011FF6911680}"/>
          </ac:spMkLst>
        </pc:spChg>
        <pc:grpChg chg="mod">
          <ac:chgData name="Jasmine Adams" userId="a346aa42-8ad0-4f73-b888-69a28f8c6700" providerId="ADAL" clId="{928888CE-C190-B145-91B0-5B1CFF6F0D6C}" dt="2025-01-15T17:43:02.631" v="5438" actId="1038"/>
          <ac:grpSpMkLst>
            <pc:docMk/>
            <pc:sldMk cId="2738511235" sldId="888"/>
            <ac:grpSpMk id="8" creationId="{DB53F343-36C1-EF84-406A-557A67E5E0EF}"/>
          </ac:grpSpMkLst>
        </pc:grpChg>
        <pc:grpChg chg="mod">
          <ac:chgData name="Jasmine Adams" userId="a346aa42-8ad0-4f73-b888-69a28f8c6700" providerId="ADAL" clId="{928888CE-C190-B145-91B0-5B1CFF6F0D6C}" dt="2025-01-15T17:43:02.631" v="5438" actId="1038"/>
          <ac:grpSpMkLst>
            <pc:docMk/>
            <pc:sldMk cId="2738511235" sldId="888"/>
            <ac:grpSpMk id="11" creationId="{273E6250-2AAE-34AA-6FCD-A3EAE9F06768}"/>
          </ac:grpSpMkLst>
        </pc:grpChg>
        <pc:graphicFrameChg chg="mod modGraphic">
          <ac:chgData name="Jasmine Adams" userId="a346aa42-8ad0-4f73-b888-69a28f8c6700" providerId="ADAL" clId="{928888CE-C190-B145-91B0-5B1CFF6F0D6C}" dt="2025-01-15T17:41:17.266" v="5398" actId="14100"/>
          <ac:graphicFrameMkLst>
            <pc:docMk/>
            <pc:sldMk cId="2738511235" sldId="888"/>
            <ac:graphicFrameMk id="5" creationId="{EE91D0CF-D16B-9643-7678-72FE466F05D0}"/>
          </ac:graphicFrameMkLst>
        </pc:graphicFrameChg>
        <pc:graphicFrameChg chg="mod modGraphic">
          <ac:chgData name="Jasmine Adams" userId="a346aa42-8ad0-4f73-b888-69a28f8c6700" providerId="ADAL" clId="{928888CE-C190-B145-91B0-5B1CFF6F0D6C}" dt="2025-01-15T17:48:07.937" v="5465" actId="2711"/>
          <ac:graphicFrameMkLst>
            <pc:docMk/>
            <pc:sldMk cId="2738511235" sldId="888"/>
            <ac:graphicFrameMk id="6" creationId="{B9DB12D4-A413-3E83-1687-581680CF2DD0}"/>
          </ac:graphicFrameMkLst>
        </pc:graphicFrameChg>
        <pc:graphicFrameChg chg="mod modGraphic">
          <ac:chgData name="Jasmine Adams" userId="a346aa42-8ad0-4f73-b888-69a28f8c6700" providerId="ADAL" clId="{928888CE-C190-B145-91B0-5B1CFF6F0D6C}" dt="2025-01-15T18:37:43.387" v="5606" actId="207"/>
          <ac:graphicFrameMkLst>
            <pc:docMk/>
            <pc:sldMk cId="2738511235" sldId="888"/>
            <ac:graphicFrameMk id="7" creationId="{E1D809B5-4E01-9E8D-A26D-1CFA30917B6E}"/>
          </ac:graphicFrameMkLst>
        </pc:graphicFrameChg>
        <pc:picChg chg="mod">
          <ac:chgData name="Jasmine Adams" userId="a346aa42-8ad0-4f73-b888-69a28f8c6700" providerId="ADAL" clId="{928888CE-C190-B145-91B0-5B1CFF6F0D6C}" dt="2025-01-15T17:38:10.189" v="5362" actId="14100"/>
          <ac:picMkLst>
            <pc:docMk/>
            <pc:sldMk cId="2738511235" sldId="888"/>
            <ac:picMk id="15" creationId="{4E27AEE2-1505-4615-67D8-62282380BD35}"/>
          </ac:picMkLst>
        </pc:picChg>
      </pc:sldChg>
      <pc:sldChg chg="addSp delSp modSp add mod">
        <pc:chgData name="Jasmine Adams" userId="a346aa42-8ad0-4f73-b888-69a28f8c6700" providerId="ADAL" clId="{928888CE-C190-B145-91B0-5B1CFF6F0D6C}" dt="2025-01-15T20:35:39.893" v="6221" actId="2711"/>
        <pc:sldMkLst>
          <pc:docMk/>
          <pc:sldMk cId="1992608924" sldId="889"/>
        </pc:sldMkLst>
        <pc:spChg chg="mod">
          <ac:chgData name="Jasmine Adams" userId="a346aa42-8ad0-4f73-b888-69a28f8c6700" providerId="ADAL" clId="{928888CE-C190-B145-91B0-5B1CFF6F0D6C}" dt="2025-01-15T20:35:39.893" v="6221" actId="2711"/>
          <ac:spMkLst>
            <pc:docMk/>
            <pc:sldMk cId="1992608924" sldId="889"/>
            <ac:spMk id="2" creationId="{AB2A5B31-4C56-644A-CA8E-5F5278AFB65B}"/>
          </ac:spMkLst>
        </pc:spChg>
        <pc:spChg chg="del mod">
          <ac:chgData name="Jasmine Adams" userId="a346aa42-8ad0-4f73-b888-69a28f8c6700" providerId="ADAL" clId="{928888CE-C190-B145-91B0-5B1CFF6F0D6C}" dt="2025-01-15T20:19:59.862" v="5838" actId="478"/>
          <ac:spMkLst>
            <pc:docMk/>
            <pc:sldMk cId="1992608924" sldId="889"/>
            <ac:spMk id="4" creationId="{F4FF9880-67BE-C4AE-2E2D-DA4A897039BB}"/>
          </ac:spMkLst>
        </pc:spChg>
        <pc:spChg chg="add mod">
          <ac:chgData name="Jasmine Adams" userId="a346aa42-8ad0-4f73-b888-69a28f8c6700" providerId="ADAL" clId="{928888CE-C190-B145-91B0-5B1CFF6F0D6C}" dt="2025-01-15T20:20:29.474" v="5900" actId="20577"/>
          <ac:spMkLst>
            <pc:docMk/>
            <pc:sldMk cId="1992608924" sldId="889"/>
            <ac:spMk id="18" creationId="{88FAE979-8A33-1CA4-C811-0A6D35C30154}"/>
          </ac:spMkLst>
        </pc:spChg>
        <pc:spChg chg="mod">
          <ac:chgData name="Jasmine Adams" userId="a346aa42-8ad0-4f73-b888-69a28f8c6700" providerId="ADAL" clId="{928888CE-C190-B145-91B0-5B1CFF6F0D6C}" dt="2025-01-15T20:26:11.701" v="6010" actId="113"/>
          <ac:spMkLst>
            <pc:docMk/>
            <pc:sldMk cId="1992608924" sldId="889"/>
            <ac:spMk id="46" creationId="{BC851C3C-2624-D453-ABE9-AA5C4F273DD5}"/>
          </ac:spMkLst>
        </pc:spChg>
        <pc:grpChg chg="mod">
          <ac:chgData name="Jasmine Adams" userId="a346aa42-8ad0-4f73-b888-69a28f8c6700" providerId="ADAL" clId="{928888CE-C190-B145-91B0-5B1CFF6F0D6C}" dt="2025-01-15T20:19:37.078" v="5837" actId="1035"/>
          <ac:grpSpMkLst>
            <pc:docMk/>
            <pc:sldMk cId="1992608924" sldId="889"/>
            <ac:grpSpMk id="8" creationId="{176EC143-F89F-999D-D43A-D95D4643AC9D}"/>
          </ac:grpSpMkLst>
        </pc:grpChg>
        <pc:grpChg chg="mod">
          <ac:chgData name="Jasmine Adams" userId="a346aa42-8ad0-4f73-b888-69a28f8c6700" providerId="ADAL" clId="{928888CE-C190-B145-91B0-5B1CFF6F0D6C}" dt="2025-01-15T20:19:37.078" v="5837" actId="1035"/>
          <ac:grpSpMkLst>
            <pc:docMk/>
            <pc:sldMk cId="1992608924" sldId="889"/>
            <ac:grpSpMk id="11" creationId="{83A13A90-0FFB-3B4D-F730-1A6B0CAA123B}"/>
          </ac:grpSpMkLst>
        </pc:grpChg>
        <pc:graphicFrameChg chg="mod">
          <ac:chgData name="Jasmine Adams" userId="a346aa42-8ad0-4f73-b888-69a28f8c6700" providerId="ADAL" clId="{928888CE-C190-B145-91B0-5B1CFF6F0D6C}" dt="2025-01-15T20:19:37.078" v="5837" actId="1035"/>
          <ac:graphicFrameMkLst>
            <pc:docMk/>
            <pc:sldMk cId="1992608924" sldId="889"/>
            <ac:graphicFrameMk id="5" creationId="{51D71A62-E8CD-C8A7-DE7C-318DEACF0399}"/>
          </ac:graphicFrameMkLst>
        </pc:graphicFrameChg>
        <pc:graphicFrameChg chg="mod modGraphic">
          <ac:chgData name="Jasmine Adams" userId="a346aa42-8ad0-4f73-b888-69a28f8c6700" providerId="ADAL" clId="{928888CE-C190-B145-91B0-5B1CFF6F0D6C}" dt="2025-01-15T20:19:37.078" v="5837" actId="1035"/>
          <ac:graphicFrameMkLst>
            <pc:docMk/>
            <pc:sldMk cId="1992608924" sldId="889"/>
            <ac:graphicFrameMk id="6" creationId="{22912FE0-F6B2-1013-5D86-CE8C0FF8F830}"/>
          </ac:graphicFrameMkLst>
        </pc:graphicFrameChg>
        <pc:graphicFrameChg chg="mod modGraphic">
          <ac:chgData name="Jasmine Adams" userId="a346aa42-8ad0-4f73-b888-69a28f8c6700" providerId="ADAL" clId="{928888CE-C190-B145-91B0-5B1CFF6F0D6C}" dt="2025-01-15T20:19:37.078" v="5837" actId="1035"/>
          <ac:graphicFrameMkLst>
            <pc:docMk/>
            <pc:sldMk cId="1992608924" sldId="889"/>
            <ac:graphicFrameMk id="7" creationId="{04FD4AFA-ECFB-7882-9E26-2ABD20C37051}"/>
          </ac:graphicFrameMkLst>
        </pc:graphicFrameChg>
        <pc:picChg chg="add del mod modCrop">
          <ac:chgData name="Jasmine Adams" userId="a346aa42-8ad0-4f73-b888-69a28f8c6700" providerId="ADAL" clId="{928888CE-C190-B145-91B0-5B1CFF6F0D6C}" dt="2025-01-15T18:34:02.386" v="5559" actId="478"/>
          <ac:picMkLst>
            <pc:docMk/>
            <pc:sldMk cId="1992608924" sldId="889"/>
            <ac:picMk id="14" creationId="{BB560D73-9887-F302-6B44-570EE390B6D3}"/>
          </ac:picMkLst>
        </pc:picChg>
        <pc:picChg chg="del">
          <ac:chgData name="Jasmine Adams" userId="a346aa42-8ad0-4f73-b888-69a28f8c6700" providerId="ADAL" clId="{928888CE-C190-B145-91B0-5B1CFF6F0D6C}" dt="2025-01-15T18:32:38.621" v="5533" actId="478"/>
          <ac:picMkLst>
            <pc:docMk/>
            <pc:sldMk cId="1992608924" sldId="889"/>
            <ac:picMk id="15" creationId="{46E59588-8F63-86AF-1236-68EDAE2B90C5}"/>
          </ac:picMkLst>
        </pc:picChg>
        <pc:picChg chg="add mod modCrop">
          <ac:chgData name="Jasmine Adams" userId="a346aa42-8ad0-4f73-b888-69a28f8c6700" providerId="ADAL" clId="{928888CE-C190-B145-91B0-5B1CFF6F0D6C}" dt="2025-01-15T20:19:37.078" v="5837" actId="1035"/>
          <ac:picMkLst>
            <pc:docMk/>
            <pc:sldMk cId="1992608924" sldId="889"/>
            <ac:picMk id="17" creationId="{A372AB4D-7A42-CD39-47E1-4792085FC448}"/>
          </ac:picMkLst>
        </pc:picChg>
      </pc:sldChg>
      <pc:sldChg chg="addSp delSp modSp add del mod">
        <pc:chgData name="Jasmine Adams" userId="a346aa42-8ad0-4f73-b888-69a28f8c6700" providerId="ADAL" clId="{928888CE-C190-B145-91B0-5B1CFF6F0D6C}" dt="2025-01-15T18:32:29.592" v="5531" actId="2696"/>
        <pc:sldMkLst>
          <pc:docMk/>
          <pc:sldMk cId="4003234877" sldId="889"/>
        </pc:sldMkLst>
        <pc:picChg chg="add mod modCrop">
          <ac:chgData name="Jasmine Adams" userId="a346aa42-8ad0-4f73-b888-69a28f8c6700" providerId="ADAL" clId="{928888CE-C190-B145-91B0-5B1CFF6F0D6C}" dt="2025-01-15T18:32:06.370" v="5530" actId="732"/>
          <ac:picMkLst>
            <pc:docMk/>
            <pc:sldMk cId="4003234877" sldId="889"/>
            <ac:picMk id="14" creationId="{7DF9D736-811F-1A19-1D4F-29785751F108}"/>
          </ac:picMkLst>
        </pc:picChg>
        <pc:picChg chg="del">
          <ac:chgData name="Jasmine Adams" userId="a346aa42-8ad0-4f73-b888-69a28f8c6700" providerId="ADAL" clId="{928888CE-C190-B145-91B0-5B1CFF6F0D6C}" dt="2025-01-15T18:30:47.510" v="5502" actId="478"/>
          <ac:picMkLst>
            <pc:docMk/>
            <pc:sldMk cId="4003234877" sldId="889"/>
            <ac:picMk id="15" creationId="{AF2598FA-3D03-4AA6-16FA-D889432A7445}"/>
          </ac:picMkLst>
        </pc:picChg>
      </pc:sldChg>
      <pc:sldChg chg="add ord">
        <pc:chgData name="Jasmine Adams" userId="a346aa42-8ad0-4f73-b888-69a28f8c6700" providerId="ADAL" clId="{928888CE-C190-B145-91B0-5B1CFF6F0D6C}" dt="2025-01-15T20:02:39.704" v="5635" actId="20578"/>
        <pc:sldMkLst>
          <pc:docMk/>
          <pc:sldMk cId="4171932506" sldId="890"/>
        </pc:sldMkLst>
      </pc:sldChg>
      <pc:sldChg chg="add ord">
        <pc:chgData name="Jasmine Adams" userId="a346aa42-8ad0-4f73-b888-69a28f8c6700" providerId="ADAL" clId="{928888CE-C190-B145-91B0-5B1CFF6F0D6C}" dt="2025-01-15T20:02:23.903" v="5633" actId="20578"/>
        <pc:sldMkLst>
          <pc:docMk/>
          <pc:sldMk cId="2308586586" sldId="891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29068455340421"/>
          <c:y val="4.3753606371974056E-2"/>
          <c:w val="0.88070931544659581"/>
          <c:h val="0.7993631997468132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2023</c:v>
                </c:pt>
              </c:strCache>
            </c:strRef>
          </c:tx>
          <c:spPr>
            <a:ln w="28575" cap="rnd">
              <a:solidFill>
                <a:srgbClr val="E9B009"/>
              </a:solidFill>
              <a:round/>
            </a:ln>
            <a:effectLst/>
          </c:spPr>
          <c:marker>
            <c:symbol val="diamond"/>
            <c:size val="9"/>
            <c:spPr>
              <a:solidFill>
                <a:srgbClr val="E9B009"/>
              </a:solidFill>
              <a:ln w="9525">
                <a:solidFill>
                  <a:srgbClr val="E9B009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Dec</c:v>
                </c:pt>
                <c:pt idx="1">
                  <c:v>Nov</c:v>
                </c:pt>
                <c:pt idx="2">
                  <c:v>Oct</c:v>
                </c:pt>
                <c:pt idx="3">
                  <c:v>Sep</c:v>
                </c:pt>
                <c:pt idx="4">
                  <c:v>Aug</c:v>
                </c:pt>
                <c:pt idx="5">
                  <c:v>Jul</c:v>
                </c:pt>
                <c:pt idx="6">
                  <c:v>Jun</c:v>
                </c:pt>
                <c:pt idx="7">
                  <c:v>May</c:v>
                </c:pt>
                <c:pt idx="8">
                  <c:v>Apr</c:v>
                </c:pt>
                <c:pt idx="9">
                  <c:v>Mar</c:v>
                </c:pt>
                <c:pt idx="10">
                  <c:v>Feb</c:v>
                </c:pt>
                <c:pt idx="11">
                  <c:v>Jan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7</c:v>
                </c:pt>
                <c:pt idx="1">
                  <c:v>9</c:v>
                </c:pt>
                <c:pt idx="2">
                  <c:v>9</c:v>
                </c:pt>
                <c:pt idx="3">
                  <c:v>6</c:v>
                </c:pt>
                <c:pt idx="4">
                  <c:v>10</c:v>
                </c:pt>
                <c:pt idx="5">
                  <c:v>5</c:v>
                </c:pt>
                <c:pt idx="6">
                  <c:v>5</c:v>
                </c:pt>
                <c:pt idx="7">
                  <c:v>12</c:v>
                </c:pt>
                <c:pt idx="8">
                  <c:v>6</c:v>
                </c:pt>
                <c:pt idx="9">
                  <c:v>12</c:v>
                </c:pt>
                <c:pt idx="10">
                  <c:v>12</c:v>
                </c:pt>
                <c:pt idx="11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6E2-2043-B840-6CC0DEFDFBE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2024</c:v>
                </c:pt>
              </c:strCache>
            </c:strRef>
          </c:tx>
          <c:spPr>
            <a:ln w="28575" cap="rnd">
              <a:solidFill>
                <a:srgbClr val="022568"/>
              </a:solidFill>
              <a:round/>
            </a:ln>
            <a:effectLst/>
          </c:spPr>
          <c:marker>
            <c:symbol val="square"/>
            <c:size val="7"/>
            <c:spPr>
              <a:solidFill>
                <a:srgbClr val="022568"/>
              </a:solidFill>
              <a:ln w="9525">
                <a:solidFill>
                  <a:srgbClr val="022568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Dec</c:v>
                </c:pt>
                <c:pt idx="1">
                  <c:v>Nov</c:v>
                </c:pt>
                <c:pt idx="2">
                  <c:v>Oct</c:v>
                </c:pt>
                <c:pt idx="3">
                  <c:v>Sep</c:v>
                </c:pt>
                <c:pt idx="4">
                  <c:v>Aug</c:v>
                </c:pt>
                <c:pt idx="5">
                  <c:v>Jul</c:v>
                </c:pt>
                <c:pt idx="6">
                  <c:v>Jun</c:v>
                </c:pt>
                <c:pt idx="7">
                  <c:v>May</c:v>
                </c:pt>
                <c:pt idx="8">
                  <c:v>Apr</c:v>
                </c:pt>
                <c:pt idx="9">
                  <c:v>Mar</c:v>
                </c:pt>
                <c:pt idx="10">
                  <c:v>Feb</c:v>
                </c:pt>
                <c:pt idx="11">
                  <c:v>Jan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13</c:v>
                </c:pt>
                <c:pt idx="1">
                  <c:v>19</c:v>
                </c:pt>
                <c:pt idx="2">
                  <c:v>3</c:v>
                </c:pt>
                <c:pt idx="3">
                  <c:v>8</c:v>
                </c:pt>
                <c:pt idx="4">
                  <c:v>13</c:v>
                </c:pt>
                <c:pt idx="5">
                  <c:v>10</c:v>
                </c:pt>
                <c:pt idx="6">
                  <c:v>6</c:v>
                </c:pt>
                <c:pt idx="7">
                  <c:v>8</c:v>
                </c:pt>
                <c:pt idx="8">
                  <c:v>18</c:v>
                </c:pt>
                <c:pt idx="9">
                  <c:v>18</c:v>
                </c:pt>
                <c:pt idx="10">
                  <c:v>11</c:v>
                </c:pt>
                <c:pt idx="11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6E2-2043-B840-6CC0DEFDFB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34834448"/>
        <c:axId val="2061646272"/>
      </c:lineChart>
      <c:catAx>
        <c:axId val="1934834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10" baseline="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pPr>
            <a:endParaRPr lang="en-US"/>
          </a:p>
        </c:txPr>
        <c:crossAx val="2061646272"/>
        <c:crosses val="autoZero"/>
        <c:auto val="1"/>
        <c:lblAlgn val="ctr"/>
        <c:lblOffset val="100"/>
        <c:noMultiLvlLbl val="0"/>
      </c:catAx>
      <c:valAx>
        <c:axId val="2061646272"/>
        <c:scaling>
          <c:orientation val="minMax"/>
          <c:max val="2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spc="10" baseline="0">
                    <a:solidFill>
                      <a:schemeClr val="tx1"/>
                    </a:solidFill>
                    <a:latin typeface="Franklin Gothic Book" panose="020B0503020102020204" pitchFamily="34" charset="0"/>
                    <a:ea typeface="+mn-ea"/>
                    <a:cs typeface="+mn-cs"/>
                  </a:defRPr>
                </a:pPr>
                <a:r>
                  <a:rPr lang="en-US" sz="1200" spc="10" baseline="0"/>
                  <a:t>Number of Applications</a:t>
                </a:r>
              </a:p>
            </c:rich>
          </c:tx>
          <c:layout>
            <c:manualLayout>
              <c:xMode val="edge"/>
              <c:yMode val="edge"/>
              <c:x val="2.1154153995228469E-3"/>
              <c:y val="4.5156892780391387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spc="10" baseline="0">
                  <a:solidFill>
                    <a:schemeClr val="tx1"/>
                  </a:solidFill>
                  <a:latin typeface="Franklin Gothic Book" panose="020B050302010202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pPr>
            <a:endParaRPr lang="en-US"/>
          </a:p>
        </c:txPr>
        <c:crossAx val="193483444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9359381894331464"/>
          <c:y val="0.70554745508415562"/>
          <c:w val="0.40327149443656995"/>
          <c:h val="0.10447101877501978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Franklin Gothic Book" panose="020B05030201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Franklin Gothic Book" panose="020B0503020102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9539337094513605"/>
          <c:y val="9.0241805404560407E-2"/>
          <c:w val="0.56606261850909678"/>
          <c:h val="0.8370453595398933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Completions</c:v>
                </c:pt>
              </c:strCache>
            </c:strRef>
          </c:tx>
          <c:spPr>
            <a:solidFill>
              <a:srgbClr val="051C48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727E9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EEA-044E-BC91-6940E443CF93}"/>
              </c:ext>
            </c:extLst>
          </c:dPt>
          <c:dPt>
            <c:idx val="1"/>
            <c:invertIfNegative val="0"/>
            <c:bubble3D val="0"/>
            <c:spPr>
              <a:solidFill>
                <a:srgbClr val="4F5E7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EEA-044E-BC91-6940E443CF93}"/>
              </c:ext>
            </c:extLst>
          </c:dPt>
          <c:dPt>
            <c:idx val="2"/>
            <c:invertIfNegative val="0"/>
            <c:bubble3D val="0"/>
            <c:spPr>
              <a:solidFill>
                <a:srgbClr val="33456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EEA-044E-BC91-6940E443CF93}"/>
              </c:ext>
            </c:extLst>
          </c:dPt>
          <c:dPt>
            <c:idx val="3"/>
            <c:invertIfNegative val="0"/>
            <c:bubble3D val="0"/>
            <c:spPr>
              <a:solidFill>
                <a:srgbClr val="1E335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EEA-044E-BC91-6940E443CF93}"/>
              </c:ext>
            </c:extLst>
          </c:dPt>
          <c:cat>
            <c:strRef>
              <c:f>Sheet1!$A$2:$A$6</c:f>
              <c:strCache>
                <c:ptCount val="5"/>
                <c:pt idx="0">
                  <c:v>JMESI Courses</c:v>
                </c:pt>
                <c:pt idx="1">
                  <c:v>TBICoE Activities</c:v>
                </c:pt>
                <c:pt idx="2">
                  <c:v>American Red Cross Training</c:v>
                </c:pt>
                <c:pt idx="3">
                  <c:v>Clinical Communities Speaker Series</c:v>
                </c:pt>
                <c:pt idx="4">
                  <c:v>HIPAA and Privacy Act Training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631</c:v>
                </c:pt>
                <c:pt idx="1">
                  <c:v>644</c:v>
                </c:pt>
                <c:pt idx="2">
                  <c:v>1120</c:v>
                </c:pt>
                <c:pt idx="3">
                  <c:v>1611</c:v>
                </c:pt>
                <c:pt idx="4">
                  <c:v>5074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EEA-044E-BC91-6940E443CF9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Enrollments</c:v>
                </c:pt>
              </c:strCache>
            </c:strRef>
          </c:tx>
          <c:spPr>
            <a:solidFill>
              <a:srgbClr val="BFC6D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2C6D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6EEA-044E-BC91-6940E443CF93}"/>
              </c:ext>
            </c:extLst>
          </c:dPt>
          <c:dPt>
            <c:idx val="1"/>
            <c:invertIfNegative val="0"/>
            <c:bubble3D val="0"/>
            <c:spPr>
              <a:solidFill>
                <a:srgbClr val="ADB3C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6EEA-044E-BC91-6940E443CF93}"/>
              </c:ext>
            </c:extLst>
          </c:dPt>
          <c:dPt>
            <c:idx val="2"/>
            <c:invertIfNegative val="0"/>
            <c:bubble3D val="0"/>
            <c:spPr>
              <a:solidFill>
                <a:srgbClr val="9DA7B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6EEA-044E-BC91-6940E443CF93}"/>
              </c:ext>
            </c:extLst>
          </c:dPt>
          <c:dPt>
            <c:idx val="3"/>
            <c:invertIfNegative val="0"/>
            <c:bubble3D val="0"/>
            <c:spPr>
              <a:solidFill>
                <a:srgbClr val="919EB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6EEA-044E-BC91-6940E443CF93}"/>
              </c:ext>
            </c:extLst>
          </c:dPt>
          <c:dPt>
            <c:idx val="4"/>
            <c:invertIfNegative val="0"/>
            <c:bubble3D val="0"/>
            <c:spPr>
              <a:solidFill>
                <a:srgbClr val="8791A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6EEA-044E-BC91-6940E443CF93}"/>
              </c:ext>
            </c:extLst>
          </c:dPt>
          <c:cat>
            <c:strRef>
              <c:f>Sheet1!$A$2:$A$6</c:f>
              <c:strCache>
                <c:ptCount val="5"/>
                <c:pt idx="0">
                  <c:v>JMESI Courses</c:v>
                </c:pt>
                <c:pt idx="1">
                  <c:v>TBICoE Activities</c:v>
                </c:pt>
                <c:pt idx="2">
                  <c:v>American Red Cross Training</c:v>
                </c:pt>
                <c:pt idx="3">
                  <c:v>Clinical Communities Speaker Series</c:v>
                </c:pt>
                <c:pt idx="4">
                  <c:v>HIPAA and Privacy Act Training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716</c:v>
                </c:pt>
                <c:pt idx="1">
                  <c:v>759</c:v>
                </c:pt>
                <c:pt idx="2">
                  <c:v>1200</c:v>
                </c:pt>
                <c:pt idx="3">
                  <c:v>4259</c:v>
                </c:pt>
                <c:pt idx="4">
                  <c:v>5825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6EEA-044E-BC91-6940E443CF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"/>
        <c:axId val="858680832"/>
        <c:axId val="858682544"/>
      </c:barChart>
      <c:catAx>
        <c:axId val="85868083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rgbClr val="C6C6C6"/>
            </a:solidFill>
            <a:round/>
          </a:ln>
          <a:effectLst/>
        </c:spPr>
        <c:txPr>
          <a:bodyPr rot="-60000000" spcFirstLastPara="1" vertOverflow="ellipsis" vert="horz" wrap="square" anchor="ctr" anchorCtr="0"/>
          <a:lstStyle/>
          <a:p>
            <a:pPr algn="r">
              <a:lnSpc>
                <a:spcPct val="100000"/>
              </a:lnSpc>
              <a:defRPr sz="1050" b="0" i="0" u="none" strike="noStrike" kern="1200" spc="1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8682544"/>
        <c:crosses val="autoZero"/>
        <c:auto val="1"/>
        <c:lblAlgn val="ctr"/>
        <c:lblOffset val="100"/>
        <c:noMultiLvlLbl val="0"/>
      </c:catAx>
      <c:valAx>
        <c:axId val="858682544"/>
        <c:scaling>
          <c:orientation val="minMax"/>
          <c:max val="6000"/>
          <c:min val="0"/>
        </c:scaling>
        <c:delete val="0"/>
        <c:axPos val="b"/>
        <c:majorGridlines>
          <c:spPr>
            <a:ln w="6350" cap="flat" cmpd="sng" algn="ctr">
              <a:solidFill>
                <a:srgbClr val="C6C6C6"/>
              </a:solidFill>
              <a:round/>
            </a:ln>
            <a:effectLst/>
          </c:spPr>
        </c:majorGridlines>
        <c:numFmt formatCode="#,##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8680832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 algn="just"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719600887808076E-4"/>
          <c:y val="0"/>
          <c:w val="0.99942275270104308"/>
          <c:h val="1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Army</c:v>
                </c:pt>
              </c:strCache>
            </c:strRef>
          </c:tx>
          <c:spPr>
            <a:solidFill>
              <a:srgbClr val="1C345A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chemeClr val="bg1"/>
                        </a:solidFill>
                        <a:latin typeface="Franklin Gothic Medium" panose="020B0603020102020204" pitchFamily="34" charset="0"/>
                        <a:ea typeface="+mn-ea"/>
                        <a:cs typeface="+mn-cs"/>
                      </a:defRPr>
                    </a:pPr>
                    <a:r>
                      <a:rPr lang="en-US" b="0" i="0" dirty="0">
                        <a:solidFill>
                          <a:schemeClr val="bg1"/>
                        </a:solidFill>
                        <a:latin typeface="Franklin Gothic Medium" panose="020B0603020102020204" pitchFamily="34" charset="0"/>
                      </a:rPr>
                      <a:t>Army</a:t>
                    </a:r>
                  </a:p>
                  <a:p>
                    <a:pPr>
                      <a:defRPr>
                        <a:solidFill>
                          <a:schemeClr val="bg1"/>
                        </a:solidFill>
                        <a:latin typeface="Franklin Gothic Medium" panose="020B0603020102020204" pitchFamily="34" charset="0"/>
                      </a:defRPr>
                    </a:pPr>
                    <a:fld id="{D959C9FF-C6C0-8A4D-966C-9D60C4EECF66}" type="VALUE">
                      <a:rPr lang="en-US" b="0" i="0" smtClean="0">
                        <a:solidFill>
                          <a:schemeClr val="bg1"/>
                        </a:solidFill>
                        <a:latin typeface="Franklin Gothic Medium" panose="020B0603020102020204" pitchFamily="34" charset="0"/>
                      </a:rPr>
                      <a:pPr>
                        <a:defRPr>
                          <a:solidFill>
                            <a:schemeClr val="bg1"/>
                          </a:solidFill>
                          <a:latin typeface="Franklin Gothic Medium" panose="020B0603020102020204" pitchFamily="34" charset="0"/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Franklin Gothic Medium" panose="020B060302010202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C45B-DC47-A9F7-972408914DD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ranklin Gothic Medium" panose="020B06030201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  <c:pt idx="0">
                  <c:v>2024</c:v>
                </c:pt>
              </c:numCache>
            </c:numRef>
          </c:cat>
          <c:val>
            <c:numRef>
              <c:f>Sheet1!$B$2</c:f>
              <c:numCache>
                <c:formatCode>0.00%</c:formatCode>
                <c:ptCount val="1"/>
                <c:pt idx="0">
                  <c:v>0.29619148699999998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45B-DC47-A9F7-972408914DD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Air Force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Air Force</a:t>
                    </a:r>
                  </a:p>
                  <a:p>
                    <a:fld id="{53D78852-8A72-6241-88BF-3905381C9173}" type="VALUE">
                      <a:rPr lang="en-US" smtClean="0"/>
                      <a:pPr/>
                      <a:t>[VALUE]</a:t>
                    </a:fld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C45B-DC47-A9F7-972408914DD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  <c:pt idx="0">
                  <c:v>2024</c:v>
                </c:pt>
              </c:numCache>
            </c:numRef>
          </c:cat>
          <c:val>
            <c:numRef>
              <c:f>Sheet1!$C$2</c:f>
              <c:numCache>
                <c:formatCode>0.00%</c:formatCode>
                <c:ptCount val="1"/>
                <c:pt idx="0">
                  <c:v>0.25162127107652399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45B-DC47-A9F7-972408914DD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Navy</c:v>
                </c:pt>
              </c:strCache>
            </c:strRef>
          </c:tx>
          <c:spPr>
            <a:solidFill>
              <a:srgbClr val="76050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Navy</a:t>
                    </a:r>
                  </a:p>
                  <a:p>
                    <a:fld id="{8B07D637-251F-7240-8EFF-7E870ABEE418}" type="VALUE">
                      <a:rPr lang="en-US" smtClean="0"/>
                      <a:pPr/>
                      <a:t>[VALUE]</a:t>
                    </a:fld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C45B-DC47-A9F7-972408914DD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j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  <c:pt idx="0">
                  <c:v>2024</c:v>
                </c:pt>
              </c:numCache>
            </c:numRef>
          </c:cat>
          <c:val>
            <c:numRef>
              <c:f>Sheet1!$D$2</c:f>
              <c:numCache>
                <c:formatCode>0.00%</c:formatCode>
                <c:ptCount val="1"/>
                <c:pt idx="0">
                  <c:v>0.20834807216130199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45B-DC47-A9F7-972408914DD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Other Service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/>
                      <a:t>Other</a:t>
                    </a:r>
                  </a:p>
                  <a:p>
                    <a:fld id="{1B1FBBDC-F374-B148-A254-4CDE00F77C69}" type="VALUE">
                      <a:rPr lang="en-US" smtClean="0"/>
                      <a:pPr/>
                      <a:t>[VALUE]</a:t>
                    </a:fld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C45B-DC47-A9F7-972408914DD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  <c:pt idx="0">
                  <c:v>2024</c:v>
                </c:pt>
              </c:numCache>
            </c:numRef>
          </c:cat>
          <c:val>
            <c:numRef>
              <c:f>Sheet1!$E$2</c:f>
              <c:numCache>
                <c:formatCode>0.00%</c:formatCode>
                <c:ptCount val="1"/>
                <c:pt idx="0">
                  <c:v>0.24383916976217401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45B-DC47-A9F7-972408914DD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60"/>
        <c:overlap val="100"/>
        <c:axId val="1370971632"/>
        <c:axId val="1621761616"/>
      </c:barChart>
      <c:catAx>
        <c:axId val="13709716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21761616"/>
        <c:crosses val="autoZero"/>
        <c:auto val="1"/>
        <c:lblAlgn val="ctr"/>
        <c:lblOffset val="100"/>
        <c:noMultiLvlLbl val="0"/>
      </c:catAx>
      <c:valAx>
        <c:axId val="1621761616"/>
        <c:scaling>
          <c:orientation val="minMax"/>
          <c:max val="1"/>
          <c:min val="0"/>
        </c:scaling>
        <c:delete val="1"/>
        <c:axPos val="b"/>
        <c:numFmt formatCode="0%" sourceLinked="0"/>
        <c:majorTickMark val="none"/>
        <c:minorTickMark val="none"/>
        <c:tickLblPos val="nextTo"/>
        <c:crossAx val="1370971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009611358866712E-2"/>
          <c:y val="0"/>
          <c:w val="0.93199038864113315"/>
          <c:h val="0.929573621875562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Learners</c:v>
                </c:pt>
              </c:strCache>
            </c:strRef>
          </c:tx>
          <c:spPr>
            <a:solidFill>
              <a:srgbClr val="051C48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4153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189-6B41-8A9F-73EBEF083573}"/>
              </c:ext>
            </c:extLst>
          </c:dPt>
          <c:dPt>
            <c:idx val="1"/>
            <c:invertIfNegative val="0"/>
            <c:bubble3D val="0"/>
            <c:spPr>
              <a:solidFill>
                <a:srgbClr val="051C4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189-6B41-8A9F-73EBEF083573}"/>
              </c:ext>
            </c:extLst>
          </c:dPt>
          <c:dPt>
            <c:idx val="2"/>
            <c:invertIfNegative val="0"/>
            <c:bubble3D val="0"/>
            <c:spPr>
              <a:solidFill>
                <a:srgbClr val="1E335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189-6B41-8A9F-73EBEF083573}"/>
              </c:ext>
            </c:extLst>
          </c:dPt>
          <c:dPt>
            <c:idx val="3"/>
            <c:invertIfNegative val="0"/>
            <c:bubble3D val="0"/>
            <c:spPr>
              <a:solidFill>
                <a:srgbClr val="33456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189-6B41-8A9F-73EBEF083573}"/>
              </c:ext>
            </c:extLst>
          </c:dPt>
          <c:dPt>
            <c:idx val="4"/>
            <c:invertIfNegative val="0"/>
            <c:bubble3D val="0"/>
            <c:spPr>
              <a:solidFill>
                <a:srgbClr val="4F5E7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189-6B41-8A9F-73EBEF083573}"/>
              </c:ext>
            </c:extLst>
          </c:dPt>
          <c:dPt>
            <c:idx val="5"/>
            <c:invertIfNegative val="0"/>
            <c:bubble3D val="0"/>
            <c:spPr>
              <a:solidFill>
                <a:srgbClr val="727E9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F189-6B41-8A9F-73EBEF083573}"/>
              </c:ext>
            </c:extLst>
          </c:dPt>
          <c:dPt>
            <c:idx val="6"/>
            <c:invertIfNegative val="0"/>
            <c:bubble3D val="0"/>
            <c:spPr>
              <a:solidFill>
                <a:srgbClr val="9DA6B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F189-6B41-8A9F-73EBEF083573}"/>
              </c:ext>
            </c:extLst>
          </c:dPt>
          <c:dPt>
            <c:idx val="7"/>
            <c:invertIfNegative val="0"/>
            <c:bubble3D val="0"/>
            <c:spPr>
              <a:solidFill>
                <a:srgbClr val="B4BBC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F189-6B41-8A9F-73EBEF083573}"/>
              </c:ext>
            </c:extLst>
          </c:dPt>
          <c:cat>
            <c:strRef>
              <c:f>Sheet1!$A$2:$A$9</c:f>
              <c:strCache>
                <c:ptCount val="8"/>
                <c:pt idx="0">
                  <c:v>Nurse</c:v>
                </c:pt>
                <c:pt idx="1">
                  <c:v>Physician</c:v>
                </c:pt>
                <c:pt idx="2">
                  <c:v>Physician Assistant</c:v>
                </c:pt>
                <c:pt idx="3">
                  <c:v>Dentist and Dental Allied Staff</c:v>
                </c:pt>
                <c:pt idx="4">
                  <c:v>Healthcare
Executive</c:v>
                </c:pt>
                <c:pt idx="5">
                  <c:v>Social Worker</c:v>
                </c:pt>
                <c:pt idx="6">
                  <c:v>Psychologist</c:v>
                </c:pt>
                <c:pt idx="7">
                  <c:v>Health Information Professional</c:v>
                </c:pt>
              </c:strCache>
            </c:strRef>
          </c:cat>
          <c:val>
            <c:numRef>
              <c:f>Sheet1!$B$2:$B$9</c:f>
              <c:numCache>
                <c:formatCode>#,##0</c:formatCode>
                <c:ptCount val="8"/>
                <c:pt idx="0">
                  <c:v>3907</c:v>
                </c:pt>
                <c:pt idx="1">
                  <c:v>3221</c:v>
                </c:pt>
                <c:pt idx="2">
                  <c:v>1364</c:v>
                </c:pt>
                <c:pt idx="3">
                  <c:v>1357</c:v>
                </c:pt>
                <c:pt idx="4" formatCode="General">
                  <c:v>919</c:v>
                </c:pt>
                <c:pt idx="5" formatCode="0">
                  <c:v>871</c:v>
                </c:pt>
                <c:pt idx="6" formatCode="General">
                  <c:v>701</c:v>
                </c:pt>
                <c:pt idx="7" formatCode="General">
                  <c:v>616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189-6B41-8A9F-73EBEF0835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7"/>
        <c:axId val="858680832"/>
        <c:axId val="858682544"/>
      </c:barChart>
      <c:catAx>
        <c:axId val="858680832"/>
        <c:scaling>
          <c:orientation val="minMax"/>
        </c:scaling>
        <c:delete val="0"/>
        <c:axPos val="b"/>
        <c:numFmt formatCode="@" sourceLinked="0"/>
        <c:majorTickMark val="out"/>
        <c:minorTickMark val="none"/>
        <c:tickLblPos val="nextTo"/>
        <c:spPr>
          <a:noFill/>
          <a:ln w="6350" cap="flat" cmpd="sng" algn="ctr">
            <a:solidFill>
              <a:srgbClr val="C6C6C6"/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 algn="ctr">
              <a:lnSpc>
                <a:spcPct val="100000"/>
              </a:lnSpc>
              <a:defRPr sz="1050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8682544"/>
        <c:crosses val="autoZero"/>
        <c:auto val="0"/>
        <c:lblAlgn val="ctr"/>
        <c:lblOffset val="100"/>
        <c:noMultiLvlLbl val="0"/>
      </c:catAx>
      <c:valAx>
        <c:axId val="858682544"/>
        <c:scaling>
          <c:orientation val="minMax"/>
          <c:max val="4000"/>
          <c:min val="0"/>
        </c:scaling>
        <c:delete val="0"/>
        <c:axPos val="l"/>
        <c:majorGridlines>
          <c:spPr>
            <a:ln w="6350" cap="flat" cmpd="sng" algn="ctr">
              <a:solidFill>
                <a:srgbClr val="C6C6C6"/>
              </a:solidFill>
              <a:round/>
            </a:ln>
            <a:effectLst/>
          </c:spPr>
        </c:majorGridlines>
        <c:numFmt formatCode="#,##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8680832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 algn="just"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EC91F1-29E4-45A0-83BB-80F0C293F0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897405-041F-4DB8-9A3E-194258BA8A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4D369600-90B6-43FF-B30E-BDEE18C39BE1}" type="datetimeFigureOut">
              <a:rPr lang="en-US" smtClean="0"/>
              <a:t>1/15/25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36726-BEA0-4161-A077-3F03F39496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91122B-A44D-4520-A775-461ED2469B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5655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C6C8B144-0A8F-496B-8E97-533AD436C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24693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D07FFBCF-79AB-429E-AC3F-EB5B4BEECA68}" type="datetimeFigureOut">
              <a:rPr lang="en-US" smtClean="0"/>
              <a:t>1/15/25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17750" y="1160463"/>
            <a:ext cx="2351088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67781"/>
            <a:ext cx="5588000" cy="3655457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CE7E0809-3A37-4628-BE31-02EC33231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1730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C4C47-E642-41E0-F143-ADEAE42AC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4A056E-6D43-7509-7753-9C54EF6F1A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55869E-F4C1-EFB4-A679-1D31BD15B4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365F91"/>
                </a:solidFill>
                <a:latin typeface="+mj-lt"/>
              </a:rPr>
              <a:t>Went to meetings and conferences to promote our program — clinical communities monthly meeting in early 2024 (10 min virtual presentation)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365F91"/>
                </a:solidFill>
                <a:latin typeface="+mj-lt"/>
              </a:rPr>
              <a:t>3C conference in May, with a booth with flyers (Dr. O gave similar presentation)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365F91"/>
                </a:solidFill>
                <a:latin typeface="+mj-lt"/>
              </a:rPr>
              <a:t>Booth at the MHS conference with 3 representative, which led to networking and making connections; Gained a speaker for a future CCSS meeting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365F91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365F91"/>
                </a:solidFill>
                <a:latin typeface="+mj-lt"/>
              </a:rPr>
              <a:t>Moving to adobe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365F91"/>
                </a:solidFill>
                <a:latin typeface="+mj-lt"/>
              </a:rPr>
              <a:t>Adding resources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365F91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365F91"/>
                </a:solidFill>
                <a:latin typeface="+mj-lt"/>
              </a:rPr>
              <a:t>Looking forward to 2025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365F91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365F91"/>
                </a:solidFill>
                <a:latin typeface="+mj-lt"/>
              </a:rPr>
              <a:t>**Maybe link to the site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365F91"/>
              </a:solidFill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6937FE-93AF-713D-68DC-FFEB00A518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07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2C1C3-3101-5920-870F-8334DF061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9E09E6-E181-E9CB-384B-0D78031B41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82B939-9C59-1C7F-F40B-EEA68A02AC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365F91"/>
                </a:solidFill>
                <a:latin typeface="+mj-lt"/>
              </a:rPr>
              <a:t>Went to meetings and conferences to promote our program — clinical communities monthly meeting in early 2024 (10 min virtual presentation)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365F91"/>
                </a:solidFill>
                <a:latin typeface="+mj-lt"/>
              </a:rPr>
              <a:t>3C conference in May, with a booth with flyers (Dr. O gave similar presentation)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365F91"/>
                </a:solidFill>
                <a:latin typeface="+mj-lt"/>
              </a:rPr>
              <a:t>Booth at the MHS conference with 3 representative, which led to networking and making connections; Gained a speaker for a future CCSS meeting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365F91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365F91"/>
                </a:solidFill>
                <a:latin typeface="+mj-lt"/>
              </a:rPr>
              <a:t>Moving to adobe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365F91"/>
                </a:solidFill>
                <a:latin typeface="+mj-lt"/>
              </a:rPr>
              <a:t>Adding resources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365F91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365F91"/>
                </a:solidFill>
                <a:latin typeface="+mj-lt"/>
              </a:rPr>
              <a:t>Looking forward to 2025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365F91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365F91"/>
                </a:solidFill>
                <a:latin typeface="+mj-lt"/>
              </a:rPr>
              <a:t>**Maybe link to the site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365F91"/>
              </a:solidFill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75FCB-8BA1-5B9C-1A7D-231C91A033B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03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EB3D6-4E68-F734-D2C1-091CBE3BCE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F16001-7712-09B2-75F5-3328D3C5FD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1AD1CC-7BCB-A821-37E2-93DBE61898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365F91"/>
                </a:solidFill>
                <a:latin typeface="+mj-lt"/>
              </a:rPr>
              <a:t>Went to meetings and conferences to promote our program — clinical communities monthly meeting in early 2024 (10 min virtual presentation)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365F91"/>
                </a:solidFill>
                <a:latin typeface="+mj-lt"/>
              </a:rPr>
              <a:t>3C conference in May, with a booth with flyers (Dr. O gave similar presentation)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365F91"/>
                </a:solidFill>
                <a:latin typeface="+mj-lt"/>
              </a:rPr>
              <a:t>Booth at the MHS conference with 3 representative, which led to networking and making connections; Gained a speaker for a future CCSS meeting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365F91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365F91"/>
                </a:solidFill>
                <a:latin typeface="+mj-lt"/>
              </a:rPr>
              <a:t>Moving to adobe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365F91"/>
                </a:solidFill>
                <a:latin typeface="+mj-lt"/>
              </a:rPr>
              <a:t>Adding resources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365F91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365F91"/>
                </a:solidFill>
                <a:latin typeface="+mj-lt"/>
              </a:rPr>
              <a:t>Looking forward to 2025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365F91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365F91"/>
                </a:solidFill>
                <a:latin typeface="+mj-lt"/>
              </a:rPr>
              <a:t>**Maybe link to the site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365F91"/>
              </a:solidFill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AE07AD-0CE6-0FC3-9675-18FEC4D006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35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E2F6E9-2F2D-83BB-F3A5-BF90EB651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A0F365-799D-F024-2A83-B3C1445BC1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C96344-5851-64B6-A17D-0358861B2B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365F91"/>
                </a:solidFill>
                <a:latin typeface="+mj-lt"/>
              </a:rPr>
              <a:t>Went to meetings and conferences to promote our program — clinical communities monthly meeting in early 2024 (10 min virtual presentation)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365F91"/>
                </a:solidFill>
                <a:latin typeface="+mj-lt"/>
              </a:rPr>
              <a:t>3C conference in May, with a booth with flyers (Dr. O gave similar presentation)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365F91"/>
                </a:solidFill>
                <a:latin typeface="+mj-lt"/>
              </a:rPr>
              <a:t>Booth at the MHS conference with 3 representative, which led to networking and making connections; Gained a speaker for a future CCSS meeting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365F91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365F91"/>
                </a:solidFill>
                <a:latin typeface="+mj-lt"/>
              </a:rPr>
              <a:t>Moving to adobe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365F91"/>
                </a:solidFill>
                <a:latin typeface="+mj-lt"/>
              </a:rPr>
              <a:t>Adding resources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365F91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365F91"/>
                </a:solidFill>
                <a:latin typeface="+mj-lt"/>
              </a:rPr>
              <a:t>Looking forward to 2025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365F91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365F91"/>
                </a:solidFill>
                <a:latin typeface="+mj-lt"/>
              </a:rPr>
              <a:t>**Maybe link to the site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365F91"/>
              </a:solidFill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38757-6D0D-ADCF-A040-2DF8B9EB73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31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25592D-DF04-C5BF-7829-2E8676878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74AE74-B9C7-5043-D62B-BFB46C0E87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A8FBF9-246B-3A52-784F-C521645B2B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365F91"/>
                </a:solidFill>
                <a:latin typeface="+mj-lt"/>
              </a:rPr>
              <a:t>Went to meetings and conferences to promote our program — clinical communities monthly meeting in early 2024 (10 min virtual presentation)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365F91"/>
                </a:solidFill>
                <a:latin typeface="+mj-lt"/>
              </a:rPr>
              <a:t>3C conference in May, with a booth with flyers (Dr. O gave similar presentation)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365F91"/>
                </a:solidFill>
                <a:latin typeface="+mj-lt"/>
              </a:rPr>
              <a:t>Booth at the MHS conference with 3 representative, which led to networking and making connections; Gained a speaker for a future CCSS meeting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365F91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365F91"/>
                </a:solidFill>
                <a:latin typeface="+mj-lt"/>
              </a:rPr>
              <a:t>Moving to adobe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365F91"/>
                </a:solidFill>
                <a:latin typeface="+mj-lt"/>
              </a:rPr>
              <a:t>Adding resources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365F91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365F91"/>
                </a:solidFill>
                <a:latin typeface="+mj-lt"/>
              </a:rPr>
              <a:t>Looking forward to 2025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365F91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365F91"/>
                </a:solidFill>
                <a:latin typeface="+mj-lt"/>
              </a:rPr>
              <a:t>**Maybe link to the site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365F91"/>
              </a:solidFill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89F50-E8F0-6001-CC91-1E84476E3A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00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A04FB2-262E-ADD2-8B21-8B1F42606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DD5DB2-4B7E-D3E9-BE8F-6B5D836A5C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BFD9C0-F474-B550-9D8B-E7FD311D6A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365F91"/>
                </a:solidFill>
                <a:latin typeface="+mj-lt"/>
              </a:rPr>
              <a:t>Went to meetings and conferences to promote our program — clinical communities monthly meeting in early 2024 (10 min virtual presentation)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365F91"/>
                </a:solidFill>
                <a:latin typeface="+mj-lt"/>
              </a:rPr>
              <a:t>3C conference in May, with a booth with flyers (Dr. O gave similar presentation)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365F91"/>
                </a:solidFill>
                <a:latin typeface="+mj-lt"/>
              </a:rPr>
              <a:t>Booth at the MHS conference with 3 representative, which led to networking and making connections; Gained a speaker for a future CCSS meeting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365F91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365F91"/>
                </a:solidFill>
                <a:latin typeface="+mj-lt"/>
              </a:rPr>
              <a:t>Moving to adobe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365F91"/>
                </a:solidFill>
                <a:latin typeface="+mj-lt"/>
              </a:rPr>
              <a:t>Adding resources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365F91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365F91"/>
                </a:solidFill>
                <a:latin typeface="+mj-lt"/>
              </a:rPr>
              <a:t>Looking forward to 2025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365F91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365F91"/>
                </a:solidFill>
                <a:latin typeface="+mj-lt"/>
              </a:rPr>
              <a:t>**Maybe link to the site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365F91"/>
              </a:solidFill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DDE02-8F31-86F3-69B3-88E9D77F17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57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F86346-EF52-B655-83AD-D0DFB49A6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D846DC-2131-C6A5-8520-6113920879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8CAB89-AD9F-BB1E-C76D-CB25E88586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365F91"/>
                </a:solidFill>
                <a:latin typeface="+mj-lt"/>
              </a:rPr>
              <a:t>Went to meetings and conferences to promote our program — clinical communities monthly meeting in early 2024 (10 min virtual presentation)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365F91"/>
                </a:solidFill>
                <a:latin typeface="+mj-lt"/>
              </a:rPr>
              <a:t>3C conference in May, with a booth with flyers (Dr. O gave similar presentation)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365F91"/>
                </a:solidFill>
                <a:latin typeface="+mj-lt"/>
              </a:rPr>
              <a:t>Booth at the MHS conference with 3 representative, which led to networking and making connections; Gained a speaker for a future CCSS meeting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365F91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365F91"/>
                </a:solidFill>
                <a:latin typeface="+mj-lt"/>
              </a:rPr>
              <a:t>Moving to adobe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365F91"/>
                </a:solidFill>
                <a:latin typeface="+mj-lt"/>
              </a:rPr>
              <a:t>Adding resources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365F91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365F91"/>
                </a:solidFill>
                <a:latin typeface="+mj-lt"/>
              </a:rPr>
              <a:t>Looking forward to 2025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365F91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365F91"/>
                </a:solidFill>
                <a:latin typeface="+mj-lt"/>
              </a:rPr>
              <a:t>**Maybe link to the site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365F91"/>
              </a:solidFill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8AD64F-6217-7256-1238-FFD87A2727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96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1A2F8863-573F-4BB0-9C25-A8784595D5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0" y="274449"/>
            <a:ext cx="1880588" cy="77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164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22E526AA-0042-C798-143F-0E60F7C00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02920"/>
            <a:ext cx="6858000" cy="479238"/>
          </a:xfrm>
          <a:prstGeom prst="rect">
            <a:avLst/>
          </a:prstGeom>
        </p:spPr>
        <p:txBody>
          <a:bodyPr vert="horz" lIns="365760" tIns="45720" rIns="365760" bIns="45720" rtlCol="0" anchor="t">
            <a:noAutofit/>
          </a:bodyPr>
          <a:lstStyle>
            <a:lvl1pPr>
              <a:lnSpc>
                <a:spcPct val="110000"/>
              </a:lnSpc>
              <a:defRPr sz="2400" b="1" i="0">
                <a:solidFill>
                  <a:srgbClr val="0D57B0"/>
                </a:solidFill>
                <a:latin typeface="GRAPHIK-SEMIBOLD" panose="020B0503030202060203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D4E921C0-6952-0ACE-61B8-B0938C74E7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941832"/>
            <a:ext cx="6858000" cy="1488101"/>
          </a:xfrm>
        </p:spPr>
        <p:txBody>
          <a:bodyPr lIns="365760" rIns="365760">
            <a:noAutofit/>
          </a:bodyPr>
          <a:lstStyle>
            <a:lvl1pPr marL="7938" indent="0" algn="l" defTabSz="685800" rtl="0" eaLnBrk="1" latinLnBrk="0" hangingPunct="1">
              <a:lnSpc>
                <a:spcPct val="130000"/>
              </a:lnSpc>
              <a:spcBef>
                <a:spcPts val="750"/>
              </a:spcBef>
              <a:buSzPct val="125000"/>
              <a:buFont typeface="System Font Regular"/>
              <a:buNone/>
              <a:tabLst/>
              <a:defRPr lang="en-US" sz="12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228600">
              <a:lnSpc>
                <a:spcPct val="110000"/>
              </a:lnSpc>
              <a:buSzPct val="125000"/>
              <a:buFont typeface="System Font Regular"/>
              <a:buChar char="•"/>
              <a:tabLst/>
              <a:defRPr sz="1250">
                <a:latin typeface="+mn-lt"/>
              </a:defRPr>
            </a:lvl2pPr>
            <a:lvl3pPr marL="1490663" indent="-228600">
              <a:lnSpc>
                <a:spcPct val="110000"/>
              </a:lnSpc>
              <a:buSzPct val="125000"/>
              <a:buFont typeface="System Font Regular"/>
              <a:buChar char="•"/>
              <a:tabLst/>
              <a:defRPr sz="1250">
                <a:latin typeface="+mn-lt"/>
              </a:defRPr>
            </a:lvl3pPr>
            <a:lvl4pPr marL="2058988" indent="-228600">
              <a:lnSpc>
                <a:spcPct val="110000"/>
              </a:lnSpc>
              <a:buSzPct val="125000"/>
              <a:buFont typeface="System Font Regular"/>
              <a:buChar char="•"/>
              <a:tabLst/>
              <a:defRPr sz="1250">
                <a:latin typeface="+mn-lt"/>
              </a:defRPr>
            </a:lvl4pPr>
            <a:lvl5pPr marL="2746375" indent="-228600">
              <a:lnSpc>
                <a:spcPct val="110000"/>
              </a:lnSpc>
              <a:buSzPct val="125000"/>
              <a:buFont typeface="System Font Regular"/>
              <a:buChar char="•"/>
              <a:tabLst/>
              <a:defRPr sz="125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8F161D90-0F18-BF05-0C71-E0C6251194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2429933"/>
            <a:ext cx="6858000" cy="1488101"/>
          </a:xfrm>
        </p:spPr>
        <p:txBody>
          <a:bodyPr lIns="365760" rIns="365760">
            <a:noAutofit/>
          </a:bodyPr>
          <a:lstStyle>
            <a:lvl1pPr marL="342900" indent="-223838" algn="l" defTabSz="685800" rtl="0" eaLnBrk="1" latinLnBrk="0" hangingPunct="1">
              <a:lnSpc>
                <a:spcPct val="130000"/>
              </a:lnSpc>
              <a:spcBef>
                <a:spcPts val="750"/>
              </a:spcBef>
              <a:buSzPct val="125000"/>
              <a:buFont typeface="System Font Regular"/>
              <a:buChar char="•"/>
              <a:tabLst/>
              <a:defRPr lang="en-US" sz="12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228600">
              <a:lnSpc>
                <a:spcPct val="110000"/>
              </a:lnSpc>
              <a:buSzPct val="125000"/>
              <a:buFont typeface="System Font Regular"/>
              <a:buChar char="•"/>
              <a:tabLst/>
              <a:defRPr sz="1250">
                <a:latin typeface="+mn-lt"/>
              </a:defRPr>
            </a:lvl2pPr>
            <a:lvl3pPr marL="1490663" indent="-228600">
              <a:lnSpc>
                <a:spcPct val="110000"/>
              </a:lnSpc>
              <a:buSzPct val="125000"/>
              <a:buFont typeface="System Font Regular"/>
              <a:buChar char="•"/>
              <a:tabLst/>
              <a:defRPr sz="1250">
                <a:latin typeface="+mn-lt"/>
              </a:defRPr>
            </a:lvl3pPr>
            <a:lvl4pPr marL="2058988" indent="-228600">
              <a:lnSpc>
                <a:spcPct val="110000"/>
              </a:lnSpc>
              <a:buSzPct val="125000"/>
              <a:buFont typeface="System Font Regular"/>
              <a:buChar char="•"/>
              <a:tabLst/>
              <a:defRPr sz="1250">
                <a:latin typeface="+mn-lt"/>
              </a:defRPr>
            </a:lvl4pPr>
            <a:lvl5pPr marL="2746375" indent="-228600">
              <a:lnSpc>
                <a:spcPct val="110000"/>
              </a:lnSpc>
              <a:buSzPct val="125000"/>
              <a:buFont typeface="System Font Regular"/>
              <a:buChar char="•"/>
              <a:tabLst/>
              <a:defRPr sz="125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603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7E1A95-1FA3-4407-B72E-CE38CB3CCE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1804" y="1351388"/>
            <a:ext cx="5254389" cy="5991107"/>
          </a:xfrm>
        </p:spPr>
        <p:txBody>
          <a:bodyPr/>
          <a:lstStyle>
            <a:lvl1pPr>
              <a:defRPr>
                <a:latin typeface="Franklin Gothic Medium" panose="020B0603020102020204" pitchFamily="34" charset="0"/>
              </a:defRPr>
            </a:lvl1pPr>
            <a:lvl2pPr>
              <a:defRPr>
                <a:latin typeface="Franklin Gothic Medium" panose="020B0603020102020204" pitchFamily="34" charset="0"/>
              </a:defRPr>
            </a:lvl2pPr>
            <a:lvl3pPr>
              <a:defRPr>
                <a:latin typeface="Franklin Gothic Medium" panose="020B0603020102020204" pitchFamily="34" charset="0"/>
              </a:defRPr>
            </a:lvl3pPr>
            <a:lvl4pPr>
              <a:defRPr>
                <a:latin typeface="Franklin Gothic Medium" panose="020B0603020102020204" pitchFamily="34" charset="0"/>
              </a:defRPr>
            </a:lvl4pPr>
            <a:lvl5pPr>
              <a:defRPr>
                <a:latin typeface="Franklin Gothic Medium" panose="020B06030201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0">
            <a:extLst>
              <a:ext uri="{FF2B5EF4-FFF2-40B4-BE49-F238E27FC236}">
                <a16:creationId xmlns:a16="http://schemas.microsoft.com/office/drawing/2014/main" id="{7E1F71DD-B865-4846-8227-D116D514AEF3}"/>
              </a:ext>
            </a:extLst>
          </p:cNvPr>
          <p:cNvSpPr txBox="1">
            <a:spLocks/>
          </p:cNvSpPr>
          <p:nvPr userDrawn="1"/>
        </p:nvSpPr>
        <p:spPr>
          <a:xfrm>
            <a:off x="196549" y="8615745"/>
            <a:ext cx="154305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00" b="0" kern="1200">
                <a:solidFill>
                  <a:schemeClr val="tx1"/>
                </a:solidFill>
                <a:latin typeface="Franklin Gothic Medium" panose="020B0603020102020204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969696"/>
                </a:solidFill>
              </a:rPr>
              <a:t>JANUARY 2024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4A3C02-6BF3-4338-B4F4-1E3588BC0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34353" y="8615745"/>
            <a:ext cx="2956880" cy="4857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CE1EA8B-AD6D-4DEB-837C-E861A816A2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Date Placeholder 30">
            <a:extLst>
              <a:ext uri="{FF2B5EF4-FFF2-40B4-BE49-F238E27FC236}">
                <a16:creationId xmlns:a16="http://schemas.microsoft.com/office/drawing/2014/main" id="{34EB982F-D279-4FF8-9664-F8D249A1A1E5}"/>
              </a:ext>
            </a:extLst>
          </p:cNvPr>
          <p:cNvSpPr txBox="1">
            <a:spLocks/>
          </p:cNvSpPr>
          <p:nvPr userDrawn="1"/>
        </p:nvSpPr>
        <p:spPr>
          <a:xfrm>
            <a:off x="2178865" y="8519171"/>
            <a:ext cx="2500270" cy="6789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00" b="0" kern="1200">
                <a:solidFill>
                  <a:schemeClr val="tx1"/>
                </a:solidFill>
                <a:latin typeface="Franklin Gothic Medium" panose="020B0603020102020204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Defense Health Agency, J-7, CEPO Annual Report 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17CC4DE-E6AC-0C9F-C8A7-1C2A77D74410}"/>
              </a:ext>
            </a:extLst>
          </p:cNvPr>
          <p:cNvGrpSpPr/>
          <p:nvPr userDrawn="1"/>
        </p:nvGrpSpPr>
        <p:grpSpPr>
          <a:xfrm>
            <a:off x="-4" y="-16002"/>
            <a:ext cx="6861326" cy="9169348"/>
            <a:chOff x="-4" y="-16002"/>
            <a:chExt cx="6861326" cy="916934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FA268E4-1D67-38E1-5570-61121EB3B7CC}"/>
                </a:ext>
              </a:extLst>
            </p:cNvPr>
            <p:cNvSpPr/>
            <p:nvPr/>
          </p:nvSpPr>
          <p:spPr>
            <a:xfrm>
              <a:off x="1" y="0"/>
              <a:ext cx="361741" cy="9144000"/>
            </a:xfrm>
            <a:prstGeom prst="rect">
              <a:avLst/>
            </a:prstGeom>
            <a:solidFill>
              <a:srgbClr val="092068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CA7DDC1-65B5-95CE-5866-81D355D985EE}"/>
                </a:ext>
              </a:extLst>
            </p:cNvPr>
            <p:cNvSpPr/>
            <p:nvPr/>
          </p:nvSpPr>
          <p:spPr>
            <a:xfrm>
              <a:off x="6496259" y="0"/>
              <a:ext cx="361741" cy="9144000"/>
            </a:xfrm>
            <a:prstGeom prst="rect">
              <a:avLst/>
            </a:prstGeom>
            <a:solidFill>
              <a:srgbClr val="092068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28F63D0-B2F2-9BBE-D226-F745F5E907FF}"/>
                </a:ext>
              </a:extLst>
            </p:cNvPr>
            <p:cNvSpPr/>
            <p:nvPr/>
          </p:nvSpPr>
          <p:spPr>
            <a:xfrm>
              <a:off x="-1" y="0"/>
              <a:ext cx="6858000" cy="548640"/>
            </a:xfrm>
            <a:prstGeom prst="rect">
              <a:avLst/>
            </a:prstGeom>
            <a:solidFill>
              <a:srgbClr val="5828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97E1763F-2DCD-7C7B-6D37-8D42F1762A33}"/>
                </a:ext>
              </a:extLst>
            </p:cNvPr>
            <p:cNvSpPr>
              <a:spLocks/>
            </p:cNvSpPr>
            <p:nvPr/>
          </p:nvSpPr>
          <p:spPr>
            <a:xfrm>
              <a:off x="-2" y="-4475"/>
              <a:ext cx="356616" cy="557784"/>
            </a:xfrm>
            <a:prstGeom prst="rtTriangle">
              <a:avLst/>
            </a:prstGeom>
            <a:solidFill>
              <a:srgbClr val="1B2F73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201D673-F7B8-7854-47B7-6AAF19FFB112}"/>
                </a:ext>
              </a:extLst>
            </p:cNvPr>
            <p:cNvSpPr/>
            <p:nvPr/>
          </p:nvSpPr>
          <p:spPr>
            <a:xfrm>
              <a:off x="-2" y="8595562"/>
              <a:ext cx="6858000" cy="548640"/>
            </a:xfrm>
            <a:prstGeom prst="rect">
              <a:avLst/>
            </a:prstGeom>
            <a:solidFill>
              <a:srgbClr val="5828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Triangle 12">
              <a:extLst>
                <a:ext uri="{FF2B5EF4-FFF2-40B4-BE49-F238E27FC236}">
                  <a16:creationId xmlns:a16="http://schemas.microsoft.com/office/drawing/2014/main" id="{92C486AF-5422-2DC9-E174-00CC68E2D846}"/>
                </a:ext>
              </a:extLst>
            </p:cNvPr>
            <p:cNvSpPr>
              <a:spLocks/>
            </p:cNvSpPr>
            <p:nvPr/>
          </p:nvSpPr>
          <p:spPr>
            <a:xfrm rot="10800000" flipH="1">
              <a:off x="-4" y="8586418"/>
              <a:ext cx="356616" cy="566928"/>
            </a:xfrm>
            <a:prstGeom prst="rtTriangle">
              <a:avLst/>
            </a:prstGeom>
            <a:solidFill>
              <a:srgbClr val="1B2F73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Triangle 13">
              <a:extLst>
                <a:ext uri="{FF2B5EF4-FFF2-40B4-BE49-F238E27FC236}">
                  <a16:creationId xmlns:a16="http://schemas.microsoft.com/office/drawing/2014/main" id="{5BE57F6F-F69F-A6DE-F0E2-4B7BB9C4E308}"/>
                </a:ext>
              </a:extLst>
            </p:cNvPr>
            <p:cNvSpPr>
              <a:spLocks/>
            </p:cNvSpPr>
            <p:nvPr/>
          </p:nvSpPr>
          <p:spPr>
            <a:xfrm flipH="1">
              <a:off x="6501155" y="-4475"/>
              <a:ext cx="356616" cy="557784"/>
            </a:xfrm>
            <a:prstGeom prst="rtTriangle">
              <a:avLst/>
            </a:prstGeom>
            <a:solidFill>
              <a:srgbClr val="092068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Triangle 14">
              <a:extLst>
                <a:ext uri="{FF2B5EF4-FFF2-40B4-BE49-F238E27FC236}">
                  <a16:creationId xmlns:a16="http://schemas.microsoft.com/office/drawing/2014/main" id="{7ABBC238-D10C-AD3E-7B28-EC80224C386A}"/>
                </a:ext>
              </a:extLst>
            </p:cNvPr>
            <p:cNvSpPr>
              <a:spLocks/>
            </p:cNvSpPr>
            <p:nvPr/>
          </p:nvSpPr>
          <p:spPr>
            <a:xfrm rot="10800000">
              <a:off x="6501153" y="8586418"/>
              <a:ext cx="356616" cy="566928"/>
            </a:xfrm>
            <a:prstGeom prst="rtTriangle">
              <a:avLst/>
            </a:prstGeom>
            <a:solidFill>
              <a:srgbClr val="1B2F7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97FE84F-9323-C1A3-ECA2-756A99A7F6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0" y="-4475"/>
              <a:ext cx="384175" cy="57597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D84BEEE-F664-70CE-1B75-B9F6F12B1A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77143" y="8568025"/>
              <a:ext cx="384175" cy="575975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16BD83-C5AF-5E93-2691-CED563AA5CE3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-4" y="8572702"/>
              <a:ext cx="384179" cy="580644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A3EC261-9113-CCF3-52C6-49FB4D67CF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77143" y="-16002"/>
              <a:ext cx="384179" cy="580644"/>
            </a:xfrm>
            <a:prstGeom prst="line">
              <a:avLst/>
            </a:prstGeom>
            <a:ln w="44450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Date Placeholder 30">
            <a:extLst>
              <a:ext uri="{FF2B5EF4-FFF2-40B4-BE49-F238E27FC236}">
                <a16:creationId xmlns:a16="http://schemas.microsoft.com/office/drawing/2014/main" id="{29E7F767-A4C4-748E-5F73-789C02EE2978}"/>
              </a:ext>
            </a:extLst>
          </p:cNvPr>
          <p:cNvSpPr txBox="1">
            <a:spLocks/>
          </p:cNvSpPr>
          <p:nvPr userDrawn="1"/>
        </p:nvSpPr>
        <p:spPr>
          <a:xfrm>
            <a:off x="2178865" y="8522208"/>
            <a:ext cx="2500270" cy="6789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00" b="0" kern="1200">
                <a:solidFill>
                  <a:schemeClr val="tx1"/>
                </a:solidFill>
                <a:latin typeface="Franklin Gothic Medium" panose="020B0603020102020204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bg1"/>
                </a:solidFill>
                <a:latin typeface="+mn-lt"/>
              </a:rPr>
              <a:t>Defense Health Agency, J-7, CEPO Annual Report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Date Placeholder 30">
            <a:extLst>
              <a:ext uri="{FF2B5EF4-FFF2-40B4-BE49-F238E27FC236}">
                <a16:creationId xmlns:a16="http://schemas.microsoft.com/office/drawing/2014/main" id="{014026C0-FA70-A722-668D-9A366281FDC0}"/>
              </a:ext>
            </a:extLst>
          </p:cNvPr>
          <p:cNvSpPr txBox="1">
            <a:spLocks/>
          </p:cNvSpPr>
          <p:nvPr userDrawn="1"/>
        </p:nvSpPr>
        <p:spPr>
          <a:xfrm>
            <a:off x="196549" y="8759952"/>
            <a:ext cx="1543050" cy="48577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400" b="0" kern="1200">
                <a:solidFill>
                  <a:schemeClr val="tx1"/>
                </a:solidFill>
                <a:latin typeface="Franklin Gothic Medium" panose="020B0603020102020204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JANUARY 2024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BFAA66E9-93BF-45C9-2C49-A8F041CBDDF2}"/>
              </a:ext>
            </a:extLst>
          </p:cNvPr>
          <p:cNvSpPr txBox="1">
            <a:spLocks/>
          </p:cNvSpPr>
          <p:nvPr userDrawn="1"/>
        </p:nvSpPr>
        <p:spPr>
          <a:xfrm>
            <a:off x="3634353" y="8759952"/>
            <a:ext cx="2956880" cy="48577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14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Franklin Gothic Heavy" panose="020B0903020102020204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CE1EA8B-AD6D-4DEB-837C-E861A816A26D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794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sage from the Direc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E8E19D6-4C56-4EAC-A474-CEBD7CCBD1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966" y="1801764"/>
            <a:ext cx="6281549" cy="5991107"/>
          </a:xfrm>
        </p:spPr>
        <p:txBody>
          <a:bodyPr/>
          <a:lstStyle>
            <a:lvl1pPr>
              <a:defRPr>
                <a:latin typeface="Franklin Gothic Medium" panose="020B0603020102020204" pitchFamily="34" charset="0"/>
              </a:defRPr>
            </a:lvl1pPr>
            <a:lvl2pPr>
              <a:defRPr>
                <a:latin typeface="Franklin Gothic Medium" panose="020B0603020102020204" pitchFamily="34" charset="0"/>
              </a:defRPr>
            </a:lvl2pPr>
            <a:lvl3pPr>
              <a:defRPr>
                <a:latin typeface="Franklin Gothic Medium" panose="020B0603020102020204" pitchFamily="34" charset="0"/>
              </a:defRPr>
            </a:lvl3pPr>
            <a:lvl4pPr>
              <a:defRPr>
                <a:latin typeface="Franklin Gothic Medium" panose="020B0603020102020204" pitchFamily="34" charset="0"/>
              </a:defRPr>
            </a:lvl4pPr>
            <a:lvl5pPr>
              <a:defRPr>
                <a:latin typeface="Franklin Gothic Medium" panose="020B06030201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2709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0">
            <a:extLst>
              <a:ext uri="{FF2B5EF4-FFF2-40B4-BE49-F238E27FC236}">
                <a16:creationId xmlns:a16="http://schemas.microsoft.com/office/drawing/2014/main" id="{74B1412C-AF42-6985-F38C-4BF75173DC98}"/>
              </a:ext>
            </a:extLst>
          </p:cNvPr>
          <p:cNvSpPr txBox="1">
            <a:spLocks/>
          </p:cNvSpPr>
          <p:nvPr userDrawn="1"/>
        </p:nvSpPr>
        <p:spPr>
          <a:xfrm>
            <a:off x="2178865" y="8522208"/>
            <a:ext cx="2500270" cy="6789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400" b="0" kern="1200">
                <a:solidFill>
                  <a:schemeClr val="tx1"/>
                </a:solidFill>
                <a:latin typeface="Franklin Gothic Medium" panose="020B0603020102020204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tx1"/>
                </a:solidFill>
                <a:latin typeface="+mn-lt"/>
              </a:rPr>
              <a:t>Defense Health Agency, J-7, CEPO Annual Report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Date Placeholder 30">
            <a:extLst>
              <a:ext uri="{FF2B5EF4-FFF2-40B4-BE49-F238E27FC236}">
                <a16:creationId xmlns:a16="http://schemas.microsoft.com/office/drawing/2014/main" id="{7868CDE7-72FF-BDAC-3360-CF5F1A34E302}"/>
              </a:ext>
            </a:extLst>
          </p:cNvPr>
          <p:cNvSpPr txBox="1">
            <a:spLocks/>
          </p:cNvSpPr>
          <p:nvPr userDrawn="1"/>
        </p:nvSpPr>
        <p:spPr>
          <a:xfrm>
            <a:off x="196549" y="8759952"/>
            <a:ext cx="1543050" cy="48577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400" b="0" kern="1200">
                <a:solidFill>
                  <a:schemeClr val="tx1"/>
                </a:solidFill>
                <a:latin typeface="Franklin Gothic Medium" panose="020B0603020102020204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JANUARY 2024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65173C0-FAD9-6DF3-652E-0D8D762D75D1}"/>
              </a:ext>
            </a:extLst>
          </p:cNvPr>
          <p:cNvSpPr txBox="1">
            <a:spLocks/>
          </p:cNvSpPr>
          <p:nvPr userDrawn="1"/>
        </p:nvSpPr>
        <p:spPr>
          <a:xfrm>
            <a:off x="3634353" y="8759952"/>
            <a:ext cx="2956880" cy="48577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14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Franklin Gothic Heavy" panose="020B0903020102020204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CE1EA8B-AD6D-4DEB-837C-E861A816A26D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731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Templa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05BC1F67-9D68-4FFE-A9D9-10F2C10BB4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617" y="1801764"/>
            <a:ext cx="6067120" cy="5991107"/>
          </a:xfrm>
        </p:spPr>
        <p:txBody>
          <a:bodyPr/>
          <a:lstStyle>
            <a:lvl1pPr>
              <a:defRPr>
                <a:latin typeface="Franklin Gothic Medium" panose="020B0603020102020204" pitchFamily="34" charset="0"/>
              </a:defRPr>
            </a:lvl1pPr>
            <a:lvl2pPr>
              <a:defRPr>
                <a:latin typeface="Franklin Gothic Medium" panose="020B0603020102020204" pitchFamily="34" charset="0"/>
              </a:defRPr>
            </a:lvl2pPr>
            <a:lvl3pPr>
              <a:defRPr>
                <a:latin typeface="Franklin Gothic Medium" panose="020B0603020102020204" pitchFamily="34" charset="0"/>
              </a:defRPr>
            </a:lvl3pPr>
            <a:lvl4pPr>
              <a:defRPr>
                <a:latin typeface="Franklin Gothic Medium" panose="020B0603020102020204" pitchFamily="34" charset="0"/>
              </a:defRPr>
            </a:lvl4pPr>
            <a:lvl5pPr>
              <a:defRPr>
                <a:latin typeface="Franklin Gothic Medium" panose="020B06030201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6AF4F2EE-51D0-4E09-9BD5-F999419CD1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143449"/>
            <a:ext cx="6876288" cy="37056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sz="1800">
                <a:latin typeface="Franklin Gothic Book (Body)"/>
              </a:defRPr>
            </a:lvl1pPr>
          </a:lstStyle>
          <a:p>
            <a:pPr marL="0" indent="0" algn="ctr">
              <a:buNone/>
            </a:pP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CF284F-983A-4A12-B901-8955E2CD08C8}"/>
              </a:ext>
            </a:extLst>
          </p:cNvPr>
          <p:cNvSpPr/>
          <p:nvPr userDrawn="1"/>
        </p:nvSpPr>
        <p:spPr>
          <a:xfrm>
            <a:off x="274320" y="1538148"/>
            <a:ext cx="6217920" cy="119742"/>
          </a:xfrm>
          <a:prstGeom prst="rect">
            <a:avLst/>
          </a:prstGeom>
          <a:solidFill>
            <a:srgbClr val="969696"/>
          </a:solidFill>
          <a:ln>
            <a:solidFill>
              <a:srgbClr val="9696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5D0027-D2C3-4E3B-ADA3-FD8BDA34FE56}"/>
              </a:ext>
            </a:extLst>
          </p:cNvPr>
          <p:cNvSpPr/>
          <p:nvPr userDrawn="1"/>
        </p:nvSpPr>
        <p:spPr>
          <a:xfrm>
            <a:off x="0" y="139445"/>
            <a:ext cx="6876288" cy="82266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2754755B-8C7A-5D2B-C5A4-F6AADBF9FD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242" y="164444"/>
            <a:ext cx="1883664" cy="77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788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Templa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01C68116-D97D-4825-B314-F7C8EEEFB1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7329" y="1801764"/>
            <a:ext cx="6067120" cy="5991107"/>
          </a:xfrm>
        </p:spPr>
        <p:txBody>
          <a:bodyPr/>
          <a:lstStyle>
            <a:lvl1pPr>
              <a:defRPr>
                <a:latin typeface="Franklin Gothic Medium" panose="020B0603020102020204" pitchFamily="34" charset="0"/>
              </a:defRPr>
            </a:lvl1pPr>
            <a:lvl2pPr>
              <a:defRPr>
                <a:latin typeface="Franklin Gothic Medium" panose="020B0603020102020204" pitchFamily="34" charset="0"/>
              </a:defRPr>
            </a:lvl2pPr>
            <a:lvl3pPr>
              <a:defRPr>
                <a:latin typeface="Franklin Gothic Medium" panose="020B0603020102020204" pitchFamily="34" charset="0"/>
              </a:defRPr>
            </a:lvl3pPr>
            <a:lvl4pPr>
              <a:defRPr>
                <a:latin typeface="Franklin Gothic Medium" panose="020B0603020102020204" pitchFamily="34" charset="0"/>
              </a:defRPr>
            </a:lvl4pPr>
            <a:lvl5pPr>
              <a:defRPr>
                <a:latin typeface="Franklin Gothic Medium" panose="020B06030201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A048865-3F7A-BB26-F994-DEF5CB14AB3A}"/>
              </a:ext>
            </a:extLst>
          </p:cNvPr>
          <p:cNvSpPr/>
          <p:nvPr userDrawn="1"/>
        </p:nvSpPr>
        <p:spPr>
          <a:xfrm>
            <a:off x="0" y="139445"/>
            <a:ext cx="6876288" cy="82266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DA522276-BA32-D496-37E4-CE9325AAC5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242" y="164444"/>
            <a:ext cx="1883664" cy="77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616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Templa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5007EFF2-5CA5-465F-B950-233A39891C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7329" y="1801764"/>
            <a:ext cx="6067120" cy="5991107"/>
          </a:xfrm>
        </p:spPr>
        <p:txBody>
          <a:bodyPr/>
          <a:lstStyle>
            <a:lvl1pPr>
              <a:defRPr>
                <a:latin typeface="Franklin Gothic Medium" panose="020B0603020102020204" pitchFamily="34" charset="0"/>
              </a:defRPr>
            </a:lvl1pPr>
            <a:lvl2pPr>
              <a:defRPr>
                <a:latin typeface="Franklin Gothic Medium" panose="020B0603020102020204" pitchFamily="34" charset="0"/>
              </a:defRPr>
            </a:lvl2pPr>
            <a:lvl3pPr>
              <a:defRPr>
                <a:latin typeface="Franklin Gothic Medium" panose="020B0603020102020204" pitchFamily="34" charset="0"/>
              </a:defRPr>
            </a:lvl3pPr>
            <a:lvl4pPr>
              <a:defRPr>
                <a:latin typeface="Franklin Gothic Medium" panose="020B0603020102020204" pitchFamily="34" charset="0"/>
              </a:defRPr>
            </a:lvl4pPr>
            <a:lvl5pPr>
              <a:defRPr>
                <a:latin typeface="Franklin Gothic Medium" panose="020B06030201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BBBA5F-3400-331F-1653-5FAA070F675D}"/>
              </a:ext>
            </a:extLst>
          </p:cNvPr>
          <p:cNvSpPr/>
          <p:nvPr userDrawn="1"/>
        </p:nvSpPr>
        <p:spPr>
          <a:xfrm>
            <a:off x="0" y="139445"/>
            <a:ext cx="6876288" cy="82266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6215FE6C-3381-BE70-9F06-5639D8B782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242" y="164444"/>
            <a:ext cx="1883664" cy="772662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15072B4-D365-6383-B391-3615330AD3AD}"/>
              </a:ext>
            </a:extLst>
          </p:cNvPr>
          <p:cNvGrpSpPr/>
          <p:nvPr userDrawn="1"/>
        </p:nvGrpSpPr>
        <p:grpSpPr>
          <a:xfrm>
            <a:off x="-1" y="8371490"/>
            <a:ext cx="6858001" cy="247970"/>
            <a:chOff x="-1" y="8371490"/>
            <a:chExt cx="6858001" cy="24797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D19109-CE3D-50DC-ADB0-CDDAAE23889E}"/>
                </a:ext>
              </a:extLst>
            </p:cNvPr>
            <p:cNvSpPr/>
            <p:nvPr userDrawn="1"/>
          </p:nvSpPr>
          <p:spPr>
            <a:xfrm>
              <a:off x="0" y="8371490"/>
              <a:ext cx="6858000" cy="247969"/>
            </a:xfrm>
            <a:prstGeom prst="rect">
              <a:avLst/>
            </a:prstGeom>
            <a:solidFill>
              <a:srgbClr val="09206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Triangle 6">
              <a:extLst>
                <a:ext uri="{FF2B5EF4-FFF2-40B4-BE49-F238E27FC236}">
                  <a16:creationId xmlns:a16="http://schemas.microsoft.com/office/drawing/2014/main" id="{2B800422-2D79-8576-D51C-765D24A2E8BA}"/>
                </a:ext>
              </a:extLst>
            </p:cNvPr>
            <p:cNvSpPr/>
            <p:nvPr userDrawn="1"/>
          </p:nvSpPr>
          <p:spPr>
            <a:xfrm>
              <a:off x="-1" y="8371490"/>
              <a:ext cx="6858001" cy="247970"/>
            </a:xfrm>
            <a:prstGeom prst="rtTriangle">
              <a:avLst/>
            </a:prstGeom>
            <a:solidFill>
              <a:srgbClr val="5728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38AE76B-91E2-1E76-F4CE-5F56C50BB844}"/>
                </a:ext>
              </a:extLst>
            </p:cNvPr>
            <p:cNvCxnSpPr>
              <a:cxnSpLocks/>
              <a:stCxn id="7" idx="0"/>
            </p:cNvCxnSpPr>
            <p:nvPr userDrawn="1"/>
          </p:nvCxnSpPr>
          <p:spPr>
            <a:xfrm>
              <a:off x="-1" y="8371490"/>
              <a:ext cx="6858000" cy="223175"/>
            </a:xfrm>
            <a:prstGeom prst="line">
              <a:avLst/>
            </a:pr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7366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0">
            <a:extLst>
              <a:ext uri="{FF2B5EF4-FFF2-40B4-BE49-F238E27FC236}">
                <a16:creationId xmlns:a16="http://schemas.microsoft.com/office/drawing/2014/main" id="{7738E050-262B-A75E-95FF-14E45F743B5E}"/>
              </a:ext>
            </a:extLst>
          </p:cNvPr>
          <p:cNvSpPr txBox="1">
            <a:spLocks/>
          </p:cNvSpPr>
          <p:nvPr userDrawn="1"/>
        </p:nvSpPr>
        <p:spPr>
          <a:xfrm>
            <a:off x="4271229" y="8565859"/>
            <a:ext cx="2320846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400" b="0" kern="1200">
                <a:solidFill>
                  <a:schemeClr val="tx1"/>
                </a:solidFill>
                <a:latin typeface="Franklin Gothic Medium" panose="020B0603020102020204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DHA J-7 CEPO 2024 ANNUAL REPORT </a:t>
            </a:r>
            <a:endParaRPr lang="en-US" sz="11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52051-7041-71E6-1CFD-FE97D9510182}"/>
              </a:ext>
            </a:extLst>
          </p:cNvPr>
          <p:cNvSpPr txBox="1">
            <a:spLocks/>
          </p:cNvSpPr>
          <p:nvPr userDrawn="1"/>
        </p:nvSpPr>
        <p:spPr>
          <a:xfrm>
            <a:off x="5861153" y="8565859"/>
            <a:ext cx="87998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4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Franklin Gothic Heavy" panose="020B0903020102020204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CE1EA8B-AD6D-4DEB-837C-E861A816A26D}" type="slidenum">
              <a:rPr lang="en-US" sz="1050" b="1" i="0" smtClean="0">
                <a:solidFill>
                  <a:schemeClr val="tx1"/>
                </a:solidFill>
                <a:latin typeface="Franklin Gothic Demi" panose="020B0603020102020204" pitchFamily="34" charset="0"/>
              </a:rPr>
              <a:pPr/>
              <a:t>‹#›</a:t>
            </a:fld>
            <a:endParaRPr lang="en-US" sz="1100" b="1" i="0" dirty="0">
              <a:solidFill>
                <a:schemeClr val="tx1"/>
              </a:solidFill>
              <a:latin typeface="Franklin Gothic Demi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4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7" r:id="rId2"/>
    <p:sldLayoutId id="2147483674" r:id="rId3"/>
    <p:sldLayoutId id="2147483675" r:id="rId4"/>
    <p:sldLayoutId id="2147483676" r:id="rId5"/>
    <p:sldLayoutId id="2147483685" r:id="rId6"/>
    <p:sldLayoutId id="2147483673" r:id="rId7"/>
    <p:sldLayoutId id="2147483686" r:id="rId8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40F7DB-B78D-3ACF-78D8-AA7895785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283F1-396C-1F9D-E69E-B105A2700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0" dirty="0">
                <a:solidFill>
                  <a:srgbClr val="0D57B0"/>
                </a:solidFill>
                <a:latin typeface="Franklin Gothic Demi" panose="020B0603020102020204" pitchFamily="34" charset="0"/>
              </a:rPr>
              <a:t>Data A</a:t>
            </a:r>
            <a:r>
              <a:rPr lang="en-US" sz="2400" b="0" dirty="0">
                <a:latin typeface="Franklin Gothic Demi" panose="020B0603020102020204" pitchFamily="34" charset="0"/>
              </a:rPr>
              <a:t>nalys</a:t>
            </a:r>
            <a:r>
              <a:rPr lang="en-US" sz="2400" b="0" dirty="0">
                <a:solidFill>
                  <a:srgbClr val="0D57B0"/>
                </a:solidFill>
                <a:latin typeface="Franklin Gothic Demi" panose="020B0603020102020204" pitchFamily="34" charset="0"/>
              </a:rPr>
              <a:t>is Summary</a:t>
            </a:r>
            <a:endParaRPr lang="en-US" b="0" dirty="0">
              <a:latin typeface="Franklin Gothic Demi" panose="020B0603020102020204" pitchFamily="34" charset="0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146738BC-3AC7-BA48-0395-915E4A2BD5B7}"/>
              </a:ext>
            </a:extLst>
          </p:cNvPr>
          <p:cNvSpPr/>
          <p:nvPr/>
        </p:nvSpPr>
        <p:spPr>
          <a:xfrm>
            <a:off x="365947" y="6349246"/>
            <a:ext cx="6103293" cy="2226518"/>
          </a:xfrm>
          <a:prstGeom prst="roundRect">
            <a:avLst>
              <a:gd name="adj" fmla="val 15879"/>
            </a:avLst>
          </a:prstGeom>
          <a:solidFill>
            <a:srgbClr val="E8F1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D57B0"/>
              </a:solidFill>
              <a:effectLst/>
              <a:uLnTx/>
              <a:uFillTx/>
              <a:latin typeface="GRAPHIK-SEMIBOLD" panose="020B0503030202060203" pitchFamily="34" charset="77"/>
              <a:ea typeface="+mn-ea"/>
              <a:cs typeface="+mn-cs"/>
            </a:endParaRPr>
          </a:p>
          <a:p>
            <a:pPr>
              <a:defRPr/>
            </a:pPr>
            <a:endParaRPr kumimoji="0" lang="en-US" sz="115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42888" indent="-227013">
              <a:spcAft>
                <a:spcPts val="600"/>
              </a:spcAft>
              <a:buFont typeface="+mj-lt"/>
              <a:buAutoNum type="arabicPeriod"/>
              <a:defRPr/>
            </a:pPr>
            <a:r>
              <a:rPr kumimoji="0" lang="en-US" sz="1150" i="0" u="none" strike="noStrike" kern="1200" cap="none" spc="1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Goal 1</a:t>
            </a:r>
          </a:p>
          <a:p>
            <a:pPr marL="242888" indent="-227013">
              <a:spcAft>
                <a:spcPts val="600"/>
              </a:spcAft>
              <a:buFont typeface="+mj-lt"/>
              <a:buAutoNum type="arabicPeriod"/>
              <a:defRPr/>
            </a:pPr>
            <a:r>
              <a:rPr kumimoji="0" lang="en-US" sz="1150" i="0" u="none" strike="noStrike" kern="1200" cap="none" spc="1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Goal 2</a:t>
            </a:r>
          </a:p>
          <a:p>
            <a:pPr marL="242888" indent="-227013">
              <a:buFont typeface="+mj-lt"/>
              <a:buAutoNum type="arabicPeriod"/>
              <a:defRPr/>
            </a:pPr>
            <a:r>
              <a:rPr kumimoji="0" lang="en-US" sz="1150" i="0" u="none" strike="noStrike" kern="1200" cap="none" spc="1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Goal 3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046BEDA5-5132-07EF-887D-498BA86A91D9}"/>
              </a:ext>
            </a:extLst>
          </p:cNvPr>
          <p:cNvSpPr txBox="1">
            <a:spLocks/>
          </p:cNvSpPr>
          <p:nvPr/>
        </p:nvSpPr>
        <p:spPr>
          <a:xfrm>
            <a:off x="365946" y="6457334"/>
            <a:ext cx="6103293" cy="479238"/>
          </a:xfrm>
          <a:prstGeom prst="rect">
            <a:avLst/>
          </a:prstGeom>
        </p:spPr>
        <p:txBody>
          <a:bodyPr vert="horz" lIns="182880" tIns="45720" rIns="36576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0D57B0"/>
                </a:solidFill>
                <a:latin typeface="GRAPHIK-SEMIBOLD" panose="020B0503030202060203" pitchFamily="34" charset="77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sz="1500" b="0" spc="20" dirty="0">
                <a:latin typeface="Franklin Gothic Demi" panose="020B0603020102020204" pitchFamily="34" charset="0"/>
              </a:rPr>
              <a:t>Looking ahead to 2025…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DEF6B9D-86D0-161D-C4B5-21B8D0EB01A5}"/>
              </a:ext>
            </a:extLst>
          </p:cNvPr>
          <p:cNvGrpSpPr/>
          <p:nvPr/>
        </p:nvGrpSpPr>
        <p:grpSpPr>
          <a:xfrm>
            <a:off x="3732673" y="985376"/>
            <a:ext cx="2548952" cy="385073"/>
            <a:chOff x="3728541" y="1456165"/>
            <a:chExt cx="2548952" cy="38507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4548865-3224-2739-D932-D1EBB2944FE7}"/>
                </a:ext>
              </a:extLst>
            </p:cNvPr>
            <p:cNvSpPr txBox="1"/>
            <p:nvPr/>
          </p:nvSpPr>
          <p:spPr>
            <a:xfrm>
              <a:off x="3728541" y="1456517"/>
              <a:ext cx="847895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900" b="1" dirty="0">
                  <a:latin typeface="Franklin Gothic Demi" panose="020B0603020102020204" pitchFamily="34" charset="0"/>
                </a:rPr>
                <a:t> 2023 </a:t>
              </a:r>
              <a:endParaRPr lang="en-US" sz="1900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F8BE874-9BF6-DA2B-A92D-BF3BFB9DD999}"/>
                </a:ext>
              </a:extLst>
            </p:cNvPr>
            <p:cNvSpPr txBox="1"/>
            <p:nvPr/>
          </p:nvSpPr>
          <p:spPr>
            <a:xfrm>
              <a:off x="5429598" y="1456165"/>
              <a:ext cx="847895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900" b="1" dirty="0">
                  <a:latin typeface="Franklin Gothic Demi" panose="020B0603020102020204" pitchFamily="34" charset="0"/>
                </a:rPr>
                <a:t> 2024 </a:t>
              </a:r>
              <a:endParaRPr lang="en-US" sz="19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AEFF82A-E647-C56C-2984-C4AA6BA54F0D}"/>
              </a:ext>
            </a:extLst>
          </p:cNvPr>
          <p:cNvGrpSpPr/>
          <p:nvPr/>
        </p:nvGrpSpPr>
        <p:grpSpPr>
          <a:xfrm>
            <a:off x="370490" y="5059730"/>
            <a:ext cx="6105162" cy="1005840"/>
            <a:chOff x="370490" y="4873990"/>
            <a:chExt cx="6105162" cy="1005840"/>
          </a:xfrm>
        </p:grpSpPr>
        <p:sp>
          <p:nvSpPr>
            <p:cNvPr id="7" name="Rounded Rectangle 7">
              <a:extLst>
                <a:ext uri="{FF2B5EF4-FFF2-40B4-BE49-F238E27FC236}">
                  <a16:creationId xmlns:a16="http://schemas.microsoft.com/office/drawing/2014/main" id="{0E24993A-246F-93BA-E666-44682A1C201F}"/>
                </a:ext>
              </a:extLst>
            </p:cNvPr>
            <p:cNvSpPr/>
            <p:nvPr/>
          </p:nvSpPr>
          <p:spPr>
            <a:xfrm>
              <a:off x="675657" y="4873990"/>
              <a:ext cx="3033644" cy="100584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5828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"/>
              <a:r>
                <a:rPr lang="en-US" sz="1200" b="0" i="0" u="none" strike="noStrike" spc="10" dirty="0">
                  <a:solidFill>
                    <a:schemeClr val="tx1"/>
                  </a:solidFill>
                  <a:effectLst/>
                  <a:latin typeface="Franklin Gothic Book" panose="020B0503020102020204" pitchFamily="34" charset="0"/>
                </a:rPr>
                <a:t>The commercial value of credits </a:t>
              </a:r>
              <a:br>
                <a:rPr lang="en-US" sz="1200" b="0" i="0" u="none" strike="noStrike" spc="10" dirty="0">
                  <a:solidFill>
                    <a:schemeClr val="tx1"/>
                  </a:solidFill>
                  <a:effectLst/>
                  <a:latin typeface="Franklin Gothic Book" panose="020B0503020102020204" pitchFamily="34" charset="0"/>
                </a:rPr>
              </a:br>
              <a:r>
                <a:rPr lang="en-US" sz="1200" b="0" i="0" u="none" strike="noStrike" spc="10" dirty="0">
                  <a:solidFill>
                    <a:schemeClr val="tx1"/>
                  </a:solidFill>
                  <a:effectLst/>
                  <a:latin typeface="Franklin Gothic Book" panose="020B0503020102020204" pitchFamily="34" charset="0"/>
                </a:rPr>
                <a:t>awarded nearly quadrupled from</a:t>
              </a:r>
              <a:br>
                <a:rPr lang="en-US" sz="1200" b="0" i="0" u="none" strike="noStrike" spc="10" dirty="0">
                  <a:solidFill>
                    <a:schemeClr val="tx1"/>
                  </a:solidFill>
                  <a:effectLst/>
                  <a:latin typeface="Franklin Gothic Book" panose="020B0503020102020204" pitchFamily="34" charset="0"/>
                </a:rPr>
              </a:br>
              <a:r>
                <a:rPr lang="en-US" sz="1200" b="0" i="0" u="none" strike="noStrike" spc="10" dirty="0">
                  <a:solidFill>
                    <a:schemeClr val="tx1"/>
                  </a:solidFill>
                  <a:effectLst/>
                  <a:latin typeface="Franklin Gothic Book" panose="020B0503020102020204" pitchFamily="34" charset="0"/>
                </a:rPr>
                <a:t>2023, significantly outweighing</a:t>
              </a:r>
              <a:br>
                <a:rPr lang="en-US" sz="1200" b="0" i="0" u="none" strike="noStrike" spc="10" dirty="0">
                  <a:solidFill>
                    <a:schemeClr val="tx1"/>
                  </a:solidFill>
                  <a:effectLst/>
                  <a:latin typeface="Franklin Gothic Book" panose="020B0503020102020204" pitchFamily="34" charset="0"/>
                </a:rPr>
              </a:br>
              <a:r>
                <a:rPr lang="en-US" sz="1200" b="0" i="0" u="none" strike="noStrike" spc="10" dirty="0">
                  <a:solidFill>
                    <a:schemeClr val="tx1"/>
                  </a:solidFill>
                  <a:effectLst/>
                  <a:latin typeface="Franklin Gothic Book" panose="020B0503020102020204" pitchFamily="34" charset="0"/>
                </a:rPr>
                <a:t>CEPO’s</a:t>
              </a:r>
              <a:r>
                <a:rPr lang="en-US" sz="1200" spc="10" dirty="0">
                  <a:solidFill>
                    <a:schemeClr val="tx1"/>
                  </a:solidFill>
                  <a:latin typeface="Franklin Gothic Book" panose="020B0503020102020204" pitchFamily="34" charset="0"/>
                </a:rPr>
                <a:t> </a:t>
              </a:r>
              <a:r>
                <a:rPr lang="en-US" sz="1200" b="0" i="0" u="none" strike="noStrike" spc="10" dirty="0">
                  <a:solidFill>
                    <a:schemeClr val="tx1"/>
                  </a:solidFill>
                  <a:effectLst/>
                  <a:latin typeface="Franklin Gothic Book" panose="020B0503020102020204" pitchFamily="34" charset="0"/>
                </a:rPr>
                <a:t>annual cost</a:t>
              </a:r>
            </a:p>
          </p:txBody>
        </p:sp>
        <p:sp>
          <p:nvSpPr>
            <p:cNvPr id="14" name="Rounded Rectangle 20">
              <a:extLst>
                <a:ext uri="{FF2B5EF4-FFF2-40B4-BE49-F238E27FC236}">
                  <a16:creationId xmlns:a16="http://schemas.microsoft.com/office/drawing/2014/main" id="{B2FFA414-24C9-9CDB-2DA8-B13E8F4EAF63}"/>
                </a:ext>
              </a:extLst>
            </p:cNvPr>
            <p:cNvSpPr/>
            <p:nvPr/>
          </p:nvSpPr>
          <p:spPr>
            <a:xfrm>
              <a:off x="5238553" y="4989804"/>
              <a:ext cx="1237099" cy="760163"/>
            </a:xfrm>
            <a:prstGeom prst="roundRect">
              <a:avLst/>
            </a:prstGeom>
            <a:solidFill>
              <a:srgbClr val="04194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fontAlgn="b"/>
              <a:r>
                <a:rPr lang="en-US" sz="1500" b="1" i="0" u="none" strike="noStrike" dirty="0">
                  <a:solidFill>
                    <a:schemeClr val="bg1"/>
                  </a:solidFill>
                  <a:effectLst/>
                  <a:latin typeface="Franklin Gothic Demi" panose="020B0603020102020204" pitchFamily="34" charset="0"/>
                </a:rPr>
                <a:t>$3.27M</a:t>
              </a:r>
            </a:p>
            <a:p>
              <a:pPr algn="ctr" fontAlgn="b"/>
              <a:r>
                <a:rPr lang="en-US" sz="1200" b="0" i="0" u="none" strike="noStrike" spc="10" dirty="0">
                  <a:solidFill>
                    <a:schemeClr val="bg1"/>
                  </a:solidFill>
                  <a:effectLst/>
                  <a:latin typeface="Franklin Gothic Book" panose="020B0503020102020204" pitchFamily="34" charset="0"/>
                </a:rPr>
                <a:t>Value-Added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E4CA29C-56E3-8E06-21D4-401E8F05F085}"/>
                </a:ext>
              </a:extLst>
            </p:cNvPr>
            <p:cNvGrpSpPr/>
            <p:nvPr/>
          </p:nvGrpSpPr>
          <p:grpSpPr>
            <a:xfrm>
              <a:off x="370490" y="5128305"/>
              <a:ext cx="498076" cy="496947"/>
              <a:chOff x="46673" y="1934106"/>
              <a:chExt cx="640080" cy="640080"/>
            </a:xfrm>
            <a:solidFill>
              <a:srgbClr val="294262"/>
            </a:solidFill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1CC1A84-AC77-52F3-E699-8EA98B1BC6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673" y="1934106"/>
                <a:ext cx="640080" cy="640080"/>
              </a:xfrm>
              <a:prstGeom prst="ellipse">
                <a:avLst/>
              </a:prstGeom>
              <a:solidFill>
                <a:srgbClr val="760503"/>
              </a:solidFill>
              <a:ln>
                <a:solidFill>
                  <a:srgbClr val="5828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8" name="Graphic 17" descr="Money with solid fill">
                <a:extLst>
                  <a:ext uri="{FF2B5EF4-FFF2-40B4-BE49-F238E27FC236}">
                    <a16:creationId xmlns:a16="http://schemas.microsoft.com/office/drawing/2014/main" id="{F46B4CA3-93E5-3151-5658-DBB3456B5B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138631" y="2025545"/>
                <a:ext cx="456163" cy="457200"/>
              </a:xfrm>
              <a:prstGeom prst="rect">
                <a:avLst/>
              </a:prstGeom>
            </p:spPr>
          </p:pic>
        </p:grpSp>
        <p:sp>
          <p:nvSpPr>
            <p:cNvPr id="35" name="Right Arrow 39">
              <a:extLst>
                <a:ext uri="{FF2B5EF4-FFF2-40B4-BE49-F238E27FC236}">
                  <a16:creationId xmlns:a16="http://schemas.microsoft.com/office/drawing/2014/main" id="{6CAC2B55-9A6B-5CF8-BE30-1013FED99B45}"/>
                </a:ext>
              </a:extLst>
            </p:cNvPr>
            <p:cNvSpPr/>
            <p:nvPr/>
          </p:nvSpPr>
          <p:spPr>
            <a:xfrm>
              <a:off x="4823396" y="5299844"/>
              <a:ext cx="367507" cy="192821"/>
            </a:xfrm>
            <a:prstGeom prst="rightArrow">
              <a:avLst>
                <a:gd name="adj1" fmla="val 40024"/>
                <a:gd name="adj2" fmla="val 91292"/>
              </a:avLst>
            </a:prstGeom>
            <a:solidFill>
              <a:srgbClr val="0D57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19">
              <a:extLst>
                <a:ext uri="{FF2B5EF4-FFF2-40B4-BE49-F238E27FC236}">
                  <a16:creationId xmlns:a16="http://schemas.microsoft.com/office/drawing/2014/main" id="{4AA7F755-7F49-1CA0-2590-969457EF6260}"/>
                </a:ext>
              </a:extLst>
            </p:cNvPr>
            <p:cNvSpPr/>
            <p:nvPr/>
          </p:nvSpPr>
          <p:spPr>
            <a:xfrm>
              <a:off x="3533940" y="4989804"/>
              <a:ext cx="1237099" cy="76016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500" b="1" i="0" dirty="0">
                  <a:solidFill>
                    <a:schemeClr val="tx1"/>
                  </a:solidFill>
                  <a:latin typeface="Franklin Gothic Demi" panose="020B0603020102020204" pitchFamily="34" charset="0"/>
                </a:rPr>
                <a:t>$808,049.47</a:t>
              </a:r>
            </a:p>
            <a:p>
              <a:pPr algn="ctr"/>
              <a:r>
                <a:rPr lang="en-US" sz="1200" spc="10" dirty="0">
                  <a:solidFill>
                    <a:schemeClr val="tx1"/>
                  </a:solidFill>
                </a:rPr>
                <a:t>Value-Added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263C9E5-0C4B-D4F8-FC05-83CA864F20EB}"/>
              </a:ext>
            </a:extLst>
          </p:cNvPr>
          <p:cNvGrpSpPr/>
          <p:nvPr/>
        </p:nvGrpSpPr>
        <p:grpSpPr>
          <a:xfrm>
            <a:off x="370490" y="3827119"/>
            <a:ext cx="6105162" cy="1005840"/>
            <a:chOff x="370490" y="3706766"/>
            <a:chExt cx="6105162" cy="100584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1C7EF359-B6D2-9E46-5820-F2334E4168CF}"/>
                </a:ext>
              </a:extLst>
            </p:cNvPr>
            <p:cNvSpPr/>
            <p:nvPr/>
          </p:nvSpPr>
          <p:spPr>
            <a:xfrm>
              <a:off x="675657" y="3706766"/>
              <a:ext cx="3004808" cy="100584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4194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pc="10" dirty="0">
                  <a:solidFill>
                    <a:schemeClr val="tx1"/>
                  </a:solidFill>
                </a:rPr>
                <a:t>CEPO awarded over 60,000 more CE/CME credits for a wider array of professions and educational activities</a:t>
              </a:r>
            </a:p>
          </p:txBody>
        </p:sp>
        <p:sp>
          <p:nvSpPr>
            <p:cNvPr id="9" name="Rounded Rectangle 17">
              <a:extLst>
                <a:ext uri="{FF2B5EF4-FFF2-40B4-BE49-F238E27FC236}">
                  <a16:creationId xmlns:a16="http://schemas.microsoft.com/office/drawing/2014/main" id="{3B8C1A8E-D6FE-4215-F066-CAD53C23980E}"/>
                </a:ext>
              </a:extLst>
            </p:cNvPr>
            <p:cNvSpPr/>
            <p:nvPr/>
          </p:nvSpPr>
          <p:spPr>
            <a:xfrm>
              <a:off x="5238553" y="3819874"/>
              <a:ext cx="1237099" cy="760163"/>
            </a:xfrm>
            <a:prstGeom prst="roundRect">
              <a:avLst/>
            </a:prstGeom>
            <a:solidFill>
              <a:srgbClr val="04194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i="0" dirty="0">
                  <a:solidFill>
                    <a:schemeClr val="bg1"/>
                  </a:solidFill>
                  <a:latin typeface="Franklin Gothic Demi" panose="020B0603020102020204" pitchFamily="34" charset="0"/>
                </a:rPr>
                <a:t>80,252.60</a:t>
              </a:r>
            </a:p>
            <a:p>
              <a:pPr algn="ctr"/>
              <a:r>
                <a:rPr lang="en-US" sz="1200" spc="10" dirty="0">
                  <a:solidFill>
                    <a:schemeClr val="bg1"/>
                  </a:solidFill>
                </a:rPr>
                <a:t>CE/CME Hours Awarded</a:t>
              </a:r>
            </a:p>
          </p:txBody>
        </p:sp>
        <p:sp>
          <p:nvSpPr>
            <p:cNvPr id="11" name="Rounded Rectangle 19">
              <a:extLst>
                <a:ext uri="{FF2B5EF4-FFF2-40B4-BE49-F238E27FC236}">
                  <a16:creationId xmlns:a16="http://schemas.microsoft.com/office/drawing/2014/main" id="{731699C4-DFC7-AACC-25DE-45F04C0D78A4}"/>
                </a:ext>
              </a:extLst>
            </p:cNvPr>
            <p:cNvSpPr/>
            <p:nvPr/>
          </p:nvSpPr>
          <p:spPr>
            <a:xfrm>
              <a:off x="3533940" y="3819874"/>
              <a:ext cx="1237099" cy="76016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i="0" dirty="0">
                  <a:solidFill>
                    <a:schemeClr val="tx1"/>
                  </a:solidFill>
                  <a:latin typeface="Franklin Gothic Demi" panose="020B0603020102020204" pitchFamily="34" charset="0"/>
                </a:rPr>
                <a:t>80,252.60</a:t>
              </a:r>
            </a:p>
            <a:p>
              <a:pPr algn="ctr"/>
              <a:r>
                <a:rPr lang="en-US" sz="1200" spc="10" dirty="0">
                  <a:solidFill>
                    <a:schemeClr val="tx1"/>
                  </a:solidFill>
                </a:rPr>
                <a:t>CE/CME Hours Awarded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E4C0FA0-B79F-D882-B683-467C32FF8A35}"/>
                </a:ext>
              </a:extLst>
            </p:cNvPr>
            <p:cNvGrpSpPr/>
            <p:nvPr/>
          </p:nvGrpSpPr>
          <p:grpSpPr>
            <a:xfrm>
              <a:off x="370490" y="3959607"/>
              <a:ext cx="498076" cy="496947"/>
              <a:chOff x="46673" y="1934106"/>
              <a:chExt cx="640080" cy="640080"/>
            </a:xfrm>
            <a:solidFill>
              <a:srgbClr val="294262"/>
            </a:solidFill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53C0F5D-5816-8552-4EA3-3F6BCF08EA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673" y="1934106"/>
                <a:ext cx="640080" cy="640080"/>
              </a:xfrm>
              <a:prstGeom prst="ellipse">
                <a:avLst/>
              </a:prstGeom>
              <a:solidFill>
                <a:srgbClr val="041944"/>
              </a:solidFill>
              <a:ln>
                <a:solidFill>
                  <a:srgbClr val="29426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1" name="Graphic 20" descr="Medal with solid fill">
                <a:extLst>
                  <a:ext uri="{FF2B5EF4-FFF2-40B4-BE49-F238E27FC236}">
                    <a16:creationId xmlns:a16="http://schemas.microsoft.com/office/drawing/2014/main" id="{74C7A18B-E7C5-9DE1-8E59-3F0C2567CE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>
                <a:off x="138631" y="2025545"/>
                <a:ext cx="456163" cy="457200"/>
              </a:xfrm>
              <a:prstGeom prst="rect">
                <a:avLst/>
              </a:prstGeom>
            </p:spPr>
          </p:pic>
        </p:grpSp>
        <p:sp>
          <p:nvSpPr>
            <p:cNvPr id="43" name="Right Arrow 39">
              <a:extLst>
                <a:ext uri="{FF2B5EF4-FFF2-40B4-BE49-F238E27FC236}">
                  <a16:creationId xmlns:a16="http://schemas.microsoft.com/office/drawing/2014/main" id="{7D105235-74CC-DCFD-C5BE-BFF00BD8A6DA}"/>
                </a:ext>
              </a:extLst>
            </p:cNvPr>
            <p:cNvSpPr/>
            <p:nvPr/>
          </p:nvSpPr>
          <p:spPr>
            <a:xfrm>
              <a:off x="4823396" y="4104546"/>
              <a:ext cx="367507" cy="192821"/>
            </a:xfrm>
            <a:prstGeom prst="rightArrow">
              <a:avLst>
                <a:gd name="adj1" fmla="val 40024"/>
                <a:gd name="adj2" fmla="val 91292"/>
              </a:avLst>
            </a:prstGeom>
            <a:solidFill>
              <a:srgbClr val="0D57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A053D8-BB01-E81D-7FC7-3BCDDD4CDB65}"/>
              </a:ext>
            </a:extLst>
          </p:cNvPr>
          <p:cNvGrpSpPr/>
          <p:nvPr/>
        </p:nvGrpSpPr>
        <p:grpSpPr>
          <a:xfrm>
            <a:off x="370490" y="2576713"/>
            <a:ext cx="6101607" cy="1005840"/>
            <a:chOff x="370490" y="2505419"/>
            <a:chExt cx="6101607" cy="1005840"/>
          </a:xfrm>
        </p:grpSpPr>
        <p:sp>
          <p:nvSpPr>
            <p:cNvPr id="6" name="Rounded Rectangle 9">
              <a:extLst>
                <a:ext uri="{FF2B5EF4-FFF2-40B4-BE49-F238E27FC236}">
                  <a16:creationId xmlns:a16="http://schemas.microsoft.com/office/drawing/2014/main" id="{B5D3E19F-40F9-1594-EB9A-F7C5054D1818}"/>
                </a:ext>
              </a:extLst>
            </p:cNvPr>
            <p:cNvSpPr/>
            <p:nvPr/>
          </p:nvSpPr>
          <p:spPr>
            <a:xfrm>
              <a:off x="706475" y="2505419"/>
              <a:ext cx="3002880" cy="100584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spc="10" dirty="0">
                  <a:solidFill>
                    <a:schemeClr val="tx1"/>
                  </a:solidFill>
                </a:rPr>
                <a:t>CEPO added over 100 more accredited activities to the CEPO website in 2024 compared to 2023</a:t>
              </a:r>
            </a:p>
          </p:txBody>
        </p:sp>
        <p:sp>
          <p:nvSpPr>
            <p:cNvPr id="12" name="Rounded Rectangle 4">
              <a:extLst>
                <a:ext uri="{FF2B5EF4-FFF2-40B4-BE49-F238E27FC236}">
                  <a16:creationId xmlns:a16="http://schemas.microsoft.com/office/drawing/2014/main" id="{BA382E9C-531C-B083-51CD-80E321FD0007}"/>
                </a:ext>
              </a:extLst>
            </p:cNvPr>
            <p:cNvSpPr/>
            <p:nvPr/>
          </p:nvSpPr>
          <p:spPr>
            <a:xfrm>
              <a:off x="3533940" y="2627971"/>
              <a:ext cx="1237099" cy="76016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i="0" dirty="0">
                  <a:solidFill>
                    <a:schemeClr val="tx1"/>
                  </a:solidFill>
                  <a:latin typeface="Franklin Gothic Demi" panose="020B0603020102020204" pitchFamily="34" charset="0"/>
                </a:rPr>
                <a:t>409</a:t>
              </a:r>
            </a:p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spc="10" dirty="0">
                  <a:solidFill>
                    <a:schemeClr val="tx1"/>
                  </a:solidFill>
                </a:rPr>
                <a:t>Activities Accredited</a:t>
              </a:r>
            </a:p>
          </p:txBody>
        </p:sp>
        <p:sp>
          <p:nvSpPr>
            <p:cNvPr id="13" name="Rounded Rectangle 6">
              <a:extLst>
                <a:ext uri="{FF2B5EF4-FFF2-40B4-BE49-F238E27FC236}">
                  <a16:creationId xmlns:a16="http://schemas.microsoft.com/office/drawing/2014/main" id="{E2069596-7809-2C8A-F87A-D25D7BDFF12E}"/>
                </a:ext>
              </a:extLst>
            </p:cNvPr>
            <p:cNvSpPr/>
            <p:nvPr/>
          </p:nvSpPr>
          <p:spPr>
            <a:xfrm>
              <a:off x="5234998" y="2627971"/>
              <a:ext cx="1237099" cy="760163"/>
            </a:xfrm>
            <a:prstGeom prst="roundRect">
              <a:avLst/>
            </a:prstGeom>
            <a:solidFill>
              <a:srgbClr val="04194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Franklin Gothic Demi" panose="020B0603020102020204" pitchFamily="34" charset="0"/>
                </a:rPr>
                <a:t>540</a:t>
              </a:r>
              <a:endParaRPr lang="en-US" sz="1600" b="1" i="0" dirty="0">
                <a:solidFill>
                  <a:schemeClr val="bg1"/>
                </a:solidFill>
                <a:latin typeface="Franklin Gothic Demi" panose="020B0603020102020204" pitchFamily="34" charset="0"/>
              </a:endParaRPr>
            </a:p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spc="10" dirty="0">
                  <a:solidFill>
                    <a:schemeClr val="bg1"/>
                  </a:solidFill>
                </a:rPr>
                <a:t>Activities Accredited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E3D7319-E6E8-D281-38C8-BEB2EA634771}"/>
                </a:ext>
              </a:extLst>
            </p:cNvPr>
            <p:cNvGrpSpPr/>
            <p:nvPr/>
          </p:nvGrpSpPr>
          <p:grpSpPr>
            <a:xfrm>
              <a:off x="370490" y="2774578"/>
              <a:ext cx="498076" cy="496947"/>
              <a:chOff x="46673" y="1934106"/>
              <a:chExt cx="640080" cy="640080"/>
            </a:xfrm>
            <a:solidFill>
              <a:srgbClr val="582831"/>
            </a:solidFill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90EB33EA-D3AE-49C6-655C-21E8B414D1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673" y="1934106"/>
                <a:ext cx="640080" cy="64008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6" name="Graphic 25" descr="Teacher with solid fill">
                <a:extLst>
                  <a:ext uri="{FF2B5EF4-FFF2-40B4-BE49-F238E27FC236}">
                    <a16:creationId xmlns:a16="http://schemas.microsoft.com/office/drawing/2014/main" id="{CB2BA549-75E9-8356-ECBF-9B3819FECC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/>
            </p:blipFill>
            <p:spPr>
              <a:xfrm>
                <a:off x="138631" y="2025545"/>
                <a:ext cx="456163" cy="457200"/>
              </a:xfrm>
              <a:prstGeom prst="rect">
                <a:avLst/>
              </a:prstGeom>
            </p:spPr>
          </p:pic>
        </p:grpSp>
        <p:sp>
          <p:nvSpPr>
            <p:cNvPr id="44" name="Right Arrow 39">
              <a:extLst>
                <a:ext uri="{FF2B5EF4-FFF2-40B4-BE49-F238E27FC236}">
                  <a16:creationId xmlns:a16="http://schemas.microsoft.com/office/drawing/2014/main" id="{540C2328-579A-7DBC-B7C0-B2FEC0CF0483}"/>
                </a:ext>
              </a:extLst>
            </p:cNvPr>
            <p:cNvSpPr/>
            <p:nvPr/>
          </p:nvSpPr>
          <p:spPr>
            <a:xfrm>
              <a:off x="4823396" y="2923360"/>
              <a:ext cx="367507" cy="192821"/>
            </a:xfrm>
            <a:prstGeom prst="rightArrow">
              <a:avLst>
                <a:gd name="adj1" fmla="val 40024"/>
                <a:gd name="adj2" fmla="val 91292"/>
              </a:avLst>
            </a:prstGeom>
            <a:solidFill>
              <a:srgbClr val="0D57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AC6FB02-A6C5-CFF2-6F68-DDE513C44710}"/>
              </a:ext>
            </a:extLst>
          </p:cNvPr>
          <p:cNvGrpSpPr/>
          <p:nvPr/>
        </p:nvGrpSpPr>
        <p:grpSpPr>
          <a:xfrm>
            <a:off x="370490" y="1344101"/>
            <a:ext cx="6107244" cy="1005840"/>
            <a:chOff x="370490" y="1344101"/>
            <a:chExt cx="6107244" cy="1005840"/>
          </a:xfrm>
        </p:grpSpPr>
        <p:sp>
          <p:nvSpPr>
            <p:cNvPr id="3" name="Rounded Rectangle 12">
              <a:extLst>
                <a:ext uri="{FF2B5EF4-FFF2-40B4-BE49-F238E27FC236}">
                  <a16:creationId xmlns:a16="http://schemas.microsoft.com/office/drawing/2014/main" id="{DA97CB76-E8C5-6306-0411-185735ADC90A}"/>
                </a:ext>
              </a:extLst>
            </p:cNvPr>
            <p:cNvSpPr/>
            <p:nvPr/>
          </p:nvSpPr>
          <p:spPr>
            <a:xfrm>
              <a:off x="705349" y="1344101"/>
              <a:ext cx="3003952" cy="100584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D57B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spc="10" dirty="0">
                  <a:solidFill>
                    <a:schemeClr val="tx1"/>
                  </a:solidFill>
                </a:rPr>
                <a:t>MHS stakeholders were more </a:t>
              </a:r>
              <a:br>
                <a:rPr lang="en-US" sz="1200" spc="10" dirty="0">
                  <a:solidFill>
                    <a:schemeClr val="tx1"/>
                  </a:solidFill>
                </a:rPr>
              </a:br>
              <a:r>
                <a:rPr lang="en-US" sz="1200" spc="10" dirty="0">
                  <a:solidFill>
                    <a:schemeClr val="tx1"/>
                  </a:solidFill>
                </a:rPr>
                <a:t>eager to collaborate with CEPO to </a:t>
              </a:r>
              <a:br>
                <a:rPr lang="en-US" sz="1200" spc="10" dirty="0">
                  <a:solidFill>
                    <a:schemeClr val="tx1"/>
                  </a:solidFill>
                </a:rPr>
              </a:br>
              <a:r>
                <a:rPr lang="en-US" sz="1200" spc="10" dirty="0">
                  <a:solidFill>
                    <a:schemeClr val="tx1"/>
                  </a:solidFill>
                </a:rPr>
                <a:t>deliver accredited continuing</a:t>
              </a:r>
              <a:br>
                <a:rPr lang="en-US" sz="1200" spc="10" dirty="0">
                  <a:solidFill>
                    <a:schemeClr val="tx1"/>
                  </a:solidFill>
                </a:rPr>
              </a:br>
              <a:r>
                <a:rPr lang="en-US" sz="1200" spc="10" dirty="0">
                  <a:solidFill>
                    <a:schemeClr val="tx1"/>
                  </a:solidFill>
                </a:rPr>
                <a:t> education activities</a:t>
              </a:r>
            </a:p>
          </p:txBody>
        </p:sp>
        <p:sp>
          <p:nvSpPr>
            <p:cNvPr id="8" name="Rounded Rectangle 15">
              <a:extLst>
                <a:ext uri="{FF2B5EF4-FFF2-40B4-BE49-F238E27FC236}">
                  <a16:creationId xmlns:a16="http://schemas.microsoft.com/office/drawing/2014/main" id="{C4EAD9E2-B10F-AA52-3C1F-F86379887EA0}"/>
                </a:ext>
              </a:extLst>
            </p:cNvPr>
            <p:cNvSpPr/>
            <p:nvPr/>
          </p:nvSpPr>
          <p:spPr>
            <a:xfrm>
              <a:off x="3539577" y="1458303"/>
              <a:ext cx="1237099" cy="76016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Franklin Gothic Demi" panose="020B0603020102020204" pitchFamily="34" charset="0"/>
                </a:rPr>
                <a:t>103</a:t>
              </a:r>
              <a:endParaRPr lang="en-US" sz="1600" b="1" i="0" dirty="0">
                <a:solidFill>
                  <a:schemeClr val="tx1"/>
                </a:solidFill>
                <a:latin typeface="Franklin Gothic Demi" panose="020B0603020102020204" pitchFamily="34" charset="0"/>
              </a:endParaRPr>
            </a:p>
            <a:p>
              <a:pPr algn="ctr"/>
              <a:r>
                <a:rPr lang="en-US" sz="1200" spc="10" dirty="0">
                  <a:solidFill>
                    <a:schemeClr val="tx1"/>
                  </a:solidFill>
                </a:rPr>
                <a:t>Applications Submitted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4E1B66F-8B31-5EDA-EB11-1D1B1628AD14}"/>
                </a:ext>
              </a:extLst>
            </p:cNvPr>
            <p:cNvGrpSpPr/>
            <p:nvPr/>
          </p:nvGrpSpPr>
          <p:grpSpPr>
            <a:xfrm>
              <a:off x="370490" y="1611784"/>
              <a:ext cx="498076" cy="496947"/>
              <a:chOff x="46673" y="1934106"/>
              <a:chExt cx="640080" cy="640080"/>
            </a:xfrm>
            <a:solidFill>
              <a:srgbClr val="294262"/>
            </a:solidFill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4CCBEDE-3BB2-B8F3-7FF5-32D4A5E6BF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673" y="1934106"/>
                <a:ext cx="640080" cy="640080"/>
              </a:xfrm>
              <a:prstGeom prst="ellipse">
                <a:avLst/>
              </a:prstGeom>
              <a:solidFill>
                <a:srgbClr val="0D57B0"/>
              </a:solidFill>
              <a:ln>
                <a:solidFill>
                  <a:srgbClr val="365F9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9" name="Graphic 28" descr="Document with solid fill">
                <a:extLst>
                  <a:ext uri="{FF2B5EF4-FFF2-40B4-BE49-F238E27FC236}">
                    <a16:creationId xmlns:a16="http://schemas.microsoft.com/office/drawing/2014/main" id="{F59F4268-D5FF-1AD4-63BA-F4E371A5EE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38113" y="2025546"/>
                <a:ext cx="457200" cy="457200"/>
              </a:xfrm>
              <a:prstGeom prst="rect">
                <a:avLst/>
              </a:prstGeom>
            </p:spPr>
          </p:pic>
        </p:grpSp>
        <p:sp>
          <p:nvSpPr>
            <p:cNvPr id="36" name="Rounded Rectangle 16">
              <a:extLst>
                <a:ext uri="{FF2B5EF4-FFF2-40B4-BE49-F238E27FC236}">
                  <a16:creationId xmlns:a16="http://schemas.microsoft.com/office/drawing/2014/main" id="{39385F80-C530-A8F6-963F-AC1A8F2E1D4B}"/>
                </a:ext>
              </a:extLst>
            </p:cNvPr>
            <p:cNvSpPr/>
            <p:nvPr/>
          </p:nvSpPr>
          <p:spPr>
            <a:xfrm>
              <a:off x="5240635" y="1458303"/>
              <a:ext cx="1237099" cy="760163"/>
            </a:xfrm>
            <a:prstGeom prst="roundRect">
              <a:avLst/>
            </a:prstGeom>
            <a:solidFill>
              <a:srgbClr val="04194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Franklin Gothic Demi" panose="020B0603020102020204" pitchFamily="34" charset="0"/>
                </a:rPr>
                <a:t>141</a:t>
              </a:r>
              <a:endParaRPr lang="en-US" sz="1600" b="1" i="0" dirty="0">
                <a:solidFill>
                  <a:schemeClr val="bg1"/>
                </a:solidFill>
                <a:latin typeface="Franklin Gothic Demi" panose="020B0603020102020204" pitchFamily="34" charset="0"/>
              </a:endParaRPr>
            </a:p>
            <a:p>
              <a:pPr algn="ctr"/>
              <a:r>
                <a:rPr lang="en-US" sz="1200" spc="10" dirty="0">
                  <a:solidFill>
                    <a:schemeClr val="bg1"/>
                  </a:solidFill>
                </a:rPr>
                <a:t>Applications Submitted</a:t>
              </a:r>
            </a:p>
          </p:txBody>
        </p:sp>
        <p:sp>
          <p:nvSpPr>
            <p:cNvPr id="45" name="Right Arrow 39">
              <a:extLst>
                <a:ext uri="{FF2B5EF4-FFF2-40B4-BE49-F238E27FC236}">
                  <a16:creationId xmlns:a16="http://schemas.microsoft.com/office/drawing/2014/main" id="{57F33636-4971-B353-1CEE-CC745FB8FF33}"/>
                </a:ext>
              </a:extLst>
            </p:cNvPr>
            <p:cNvSpPr/>
            <p:nvPr/>
          </p:nvSpPr>
          <p:spPr>
            <a:xfrm>
              <a:off x="4823396" y="1775955"/>
              <a:ext cx="367507" cy="192821"/>
            </a:xfrm>
            <a:prstGeom prst="rightArrow">
              <a:avLst>
                <a:gd name="adj1" fmla="val 40024"/>
                <a:gd name="adj2" fmla="val 91292"/>
              </a:avLst>
            </a:prstGeom>
            <a:solidFill>
              <a:srgbClr val="0D57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6178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216A9-2A33-A105-DFF7-2EF66DB55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020BF-4389-4339-7542-E053EA525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D57B0"/>
                </a:solidFill>
                <a:latin typeface="Franklin Gothic Demi" panose="020B0603020102020204" pitchFamily="34" charset="0"/>
              </a:rPr>
              <a:t>Applications and Educational Content</a:t>
            </a:r>
            <a:endParaRPr lang="en-US" dirty="0">
              <a:latin typeface="Franklin Gothic Demi" panose="020B0603020102020204" pitchFamily="34" charset="0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68E7083-C5F3-C5C0-0B62-867663376B57}"/>
              </a:ext>
            </a:extLst>
          </p:cNvPr>
          <p:cNvSpPr/>
          <p:nvPr/>
        </p:nvSpPr>
        <p:spPr>
          <a:xfrm>
            <a:off x="365947" y="5967991"/>
            <a:ext cx="6103293" cy="2607773"/>
          </a:xfrm>
          <a:prstGeom prst="roundRect">
            <a:avLst>
              <a:gd name="adj" fmla="val 15879"/>
            </a:avLst>
          </a:prstGeom>
          <a:solidFill>
            <a:srgbClr val="E8F1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rgbClr val="0D57B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Blurb about educational </a:t>
            </a:r>
            <a:r>
              <a:rPr lang="en-US" sz="1600" dirty="0">
                <a:solidFill>
                  <a:srgbClr val="0D57B0"/>
                </a:solidFill>
                <a:latin typeface="+mj-lt"/>
              </a:rPr>
              <a:t>t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rgbClr val="0D57B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hemes</a:t>
            </a:r>
            <a:b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rgbClr val="0D57B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rgbClr val="0D57B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(taken from JA Self-Study)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967B0FD-BEC5-C11C-EB39-A77948B2FCF7}"/>
              </a:ext>
            </a:extLst>
          </p:cNvPr>
          <p:cNvSpPr/>
          <p:nvPr/>
        </p:nvSpPr>
        <p:spPr>
          <a:xfrm>
            <a:off x="365944" y="4714869"/>
            <a:ext cx="2926080" cy="1122309"/>
          </a:xfrm>
          <a:prstGeom prst="roundRect">
            <a:avLst>
              <a:gd name="adj" fmla="val 15879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0D57B0"/>
                </a:solidFill>
                <a:latin typeface="Franklin Gothic Demi" panose="020B0603020102020204" pitchFamily="34" charset="0"/>
              </a:rPr>
              <a:t>83%</a:t>
            </a:r>
            <a:r>
              <a:rPr lang="en-US" sz="2000" dirty="0">
                <a:solidFill>
                  <a:srgbClr val="0D57B0"/>
                </a:solidFill>
                <a:latin typeface="Franklin Gothic Medium" panose="020B060302010202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of CE Activities Offered IPCE Credit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F3B3734-5ED7-FF44-C167-C66AD8425575}"/>
              </a:ext>
            </a:extLst>
          </p:cNvPr>
          <p:cNvGrpSpPr/>
          <p:nvPr/>
        </p:nvGrpSpPr>
        <p:grpSpPr>
          <a:xfrm>
            <a:off x="365944" y="2159518"/>
            <a:ext cx="6103293" cy="2424538"/>
            <a:chOff x="365944" y="2345258"/>
            <a:chExt cx="6103293" cy="2424538"/>
          </a:xfrm>
        </p:grpSpPr>
        <p:graphicFrame>
          <p:nvGraphicFramePr>
            <p:cNvPr id="48" name="Chart 47">
              <a:extLst>
                <a:ext uri="{FF2B5EF4-FFF2-40B4-BE49-F238E27FC236}">
                  <a16:creationId xmlns:a16="http://schemas.microsoft.com/office/drawing/2014/main" id="{F1D80215-68EC-86EC-D80B-19B92E7B286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06432256"/>
                </p:ext>
              </p:extLst>
            </p:nvPr>
          </p:nvGraphicFramePr>
          <p:xfrm>
            <a:off x="365945" y="2734935"/>
            <a:ext cx="6103292" cy="203486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8740F89-73D9-6F92-4F4E-D9858FFC7C35}"/>
                </a:ext>
              </a:extLst>
            </p:cNvPr>
            <p:cNvSpPr txBox="1"/>
            <p:nvPr/>
          </p:nvSpPr>
          <p:spPr>
            <a:xfrm>
              <a:off x="365944" y="2345258"/>
              <a:ext cx="6103292" cy="3031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indent="0" algn="ctr" defTabSz="685800" fontAlgn="auto">
                <a:lnSpc>
                  <a:spcPct val="12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sz="1270" spc="20" dirty="0">
                  <a:latin typeface="Franklin Gothic Medium" panose="020B0603020102020204" pitchFamily="34" charset="0"/>
                  <a:ea typeface="+mj-ea"/>
                  <a:cs typeface="+mj-cs"/>
                </a:rPr>
                <a:t>Monthly Applications Submitted in 2023 vs. 2024</a:t>
              </a:r>
            </a:p>
          </p:txBody>
        </p:sp>
      </p:grpSp>
      <p:sp>
        <p:nvSpPr>
          <p:cNvPr id="52" name="Text Placeholder 4">
            <a:extLst>
              <a:ext uri="{FF2B5EF4-FFF2-40B4-BE49-F238E27FC236}">
                <a16:creationId xmlns:a16="http://schemas.microsoft.com/office/drawing/2014/main" id="{A42D2635-1584-A4EE-F84E-E9A3F4FBA0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941832"/>
            <a:ext cx="6858000" cy="1488101"/>
          </a:xfrm>
        </p:spPr>
        <p:txBody>
          <a:bodyPr/>
          <a:lstStyle/>
          <a:p>
            <a:r>
              <a:rPr lang="en-US" dirty="0"/>
              <a:t>The number of CE activity applications submitted to CEPO jumped approximately 37% from 103 applications submitted in 2023 to 141 applications submitted in 2024. This uptick in applications led to a 32% increase in the number of accredited activities added to the CEPO website in 2024 (540 activities) compared to 2023 (409 activities).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2FDED9CC-39A5-9307-B562-FDFDA4CDBF70}"/>
              </a:ext>
            </a:extLst>
          </p:cNvPr>
          <p:cNvSpPr/>
          <p:nvPr/>
        </p:nvSpPr>
        <p:spPr>
          <a:xfrm>
            <a:off x="3565976" y="4714869"/>
            <a:ext cx="2926080" cy="1122309"/>
          </a:xfrm>
          <a:prstGeom prst="roundRect">
            <a:avLst>
              <a:gd name="adj" fmla="val 15879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D57B0"/>
                </a:solidFill>
                <a:latin typeface="Franklin Gothic Demi" panose="020B0603020102020204" pitchFamily="34" charset="0"/>
              </a:rPr>
              <a:t>7</a:t>
            </a:r>
            <a:r>
              <a:rPr lang="en-US" sz="2000" dirty="0">
                <a:solidFill>
                  <a:srgbClr val="0D57B0"/>
                </a:solidFill>
                <a:latin typeface="Franklin Gothic Demi" panose="020B0603020102020204" pitchFamily="34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CE Credit Types Offered</a:t>
            </a:r>
            <a:br>
              <a:rPr lang="en-US" sz="1600" dirty="0">
                <a:solidFill>
                  <a:schemeClr val="tx1"/>
                </a:solidFill>
                <a:latin typeface="Franklin Gothic Medium" panose="020B0603020102020204" pitchFamily="34" charset="0"/>
              </a:rPr>
            </a:br>
            <a:r>
              <a:rPr lang="en-US" sz="160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Per Activity on Average</a:t>
            </a:r>
          </a:p>
        </p:txBody>
      </p:sp>
    </p:spTree>
    <p:extLst>
      <p:ext uri="{BB962C8B-B14F-4D97-AF65-F5344CB8AC3E}">
        <p14:creationId xmlns:p14="http://schemas.microsoft.com/office/powerpoint/2010/main" val="3594896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CE92AD-618E-BA70-78FA-7A7A76FE5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4D26A-8808-E7A1-384E-E47014EAE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Franklin Gothic Demi" panose="020B0603020102020204" pitchFamily="34" charset="0"/>
              </a:rPr>
              <a:t>Top Activities and Engagement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35ACCB-FA48-AA3A-5C90-31F1A4998A12}"/>
              </a:ext>
            </a:extLst>
          </p:cNvPr>
          <p:cNvSpPr txBox="1"/>
          <p:nvPr/>
        </p:nvSpPr>
        <p:spPr>
          <a:xfrm>
            <a:off x="388764" y="2070471"/>
            <a:ext cx="6103292" cy="303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0" algn="ctr" defTabSz="685800" fontAlgn="auto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70" spc="20" dirty="0">
                <a:latin typeface="Franklin Gothic Medium" panose="020B0603020102020204" pitchFamily="34" charset="0"/>
                <a:ea typeface="+mj-ea"/>
                <a:cs typeface="+mj-cs"/>
              </a:rPr>
              <a:t>Top CE Activities by Number of Unique User Enrollments and Completions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998F8D7-B414-B48A-E408-F0DB0904A9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9745725"/>
              </p:ext>
            </p:extLst>
          </p:nvPr>
        </p:nvGraphicFramePr>
        <p:xfrm>
          <a:off x="350792" y="2270441"/>
          <a:ext cx="6141263" cy="27968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6AF6385-F188-9B1F-D613-D9FDBD475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941832"/>
            <a:ext cx="6858000" cy="1488101"/>
          </a:xfrm>
        </p:spPr>
        <p:txBody>
          <a:bodyPr/>
          <a:lstStyle/>
          <a:p>
            <a:r>
              <a:rPr lang="en-US" dirty="0"/>
              <a:t>Blurb about enrollments/completions and top courses.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682774-DBFA-C895-4002-62D7DD54E227}"/>
              </a:ext>
            </a:extLst>
          </p:cNvPr>
          <p:cNvSpPr txBox="1"/>
          <p:nvPr/>
        </p:nvSpPr>
        <p:spPr>
          <a:xfrm>
            <a:off x="377354" y="5231263"/>
            <a:ext cx="6103292" cy="303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0" algn="ctr" defTabSz="685800" fontAlgn="auto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70" spc="20" dirty="0">
                <a:latin typeface="Franklin Gothic Medium" panose="020B0603020102020204" pitchFamily="34" charset="0"/>
                <a:ea typeface="+mj-ea"/>
                <a:cs typeface="+mj-cs"/>
              </a:rPr>
              <a:t>Top 10 Offerings by Number of CE/CME Credits Awarded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88D9556-07EC-0FBA-BCF1-C80BB1D4D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349496"/>
              </p:ext>
            </p:extLst>
          </p:nvPr>
        </p:nvGraphicFramePr>
        <p:xfrm>
          <a:off x="350792" y="5619806"/>
          <a:ext cx="6103292" cy="2975094"/>
        </p:xfrm>
        <a:graphic>
          <a:graphicData uri="http://schemas.openxmlformats.org/drawingml/2006/table">
            <a:tbl>
              <a:tblPr firstRow="1" firstCol="1" bandRow="1"/>
              <a:tblGrid>
                <a:gridCol w="2887708">
                  <a:extLst>
                    <a:ext uri="{9D8B030D-6E8A-4147-A177-3AD203B41FA5}">
                      <a16:colId xmlns:a16="http://schemas.microsoft.com/office/drawing/2014/main" val="2547400062"/>
                    </a:ext>
                  </a:extLst>
                </a:gridCol>
                <a:gridCol w="1612900">
                  <a:extLst>
                    <a:ext uri="{9D8B030D-6E8A-4147-A177-3AD203B41FA5}">
                      <a16:colId xmlns:a16="http://schemas.microsoft.com/office/drawing/2014/main" val="539099200"/>
                    </a:ext>
                  </a:extLst>
                </a:gridCol>
                <a:gridCol w="1602684">
                  <a:extLst>
                    <a:ext uri="{9D8B030D-6E8A-4147-A177-3AD203B41FA5}">
                      <a16:colId xmlns:a16="http://schemas.microsoft.com/office/drawing/2014/main" val="598616699"/>
                    </a:ext>
                  </a:extLst>
                </a:gridCol>
              </a:tblGrid>
              <a:tr h="323334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100" b="0" i="0" spc="20" baseline="0" dirty="0">
                          <a:solidFill>
                            <a:srgbClr val="FFFFFF"/>
                          </a:solidFill>
                          <a:effectLst/>
                          <a:latin typeface="Franklin Gothic Medium" panose="020B0603020102020204" pitchFamily="34" charset="0"/>
                          <a:ea typeface="Times New Roman" panose="02020603050405020304" pitchFamily="18" charset="0"/>
                        </a:rPr>
                        <a:t>Activity</a:t>
                      </a:r>
                      <a:endParaRPr lang="en-US" sz="1100" b="0" i="0" spc="20" baseline="0" dirty="0">
                        <a:effectLst/>
                        <a:latin typeface="Franklin Gothic Medium" panose="020B06030201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18415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F4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100" b="0" i="0" spc="20" baseline="0" dirty="0">
                          <a:solidFill>
                            <a:srgbClr val="FFFFFF"/>
                          </a:solidFill>
                          <a:effectLst/>
                          <a:latin typeface="Franklin Gothic Medium" panose="020B0603020102020204" pitchFamily="34" charset="0"/>
                          <a:ea typeface="Times New Roman" panose="02020603050405020304" pitchFamily="18" charset="0"/>
                        </a:rPr>
                        <a:t>CE/CME Credits</a:t>
                      </a:r>
                      <a:endParaRPr lang="en-US" sz="1100" b="0" i="0" spc="20" baseline="0" dirty="0">
                        <a:effectLst/>
                        <a:latin typeface="Franklin Gothic Medium" panose="020B06030201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184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F4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100" b="0" i="0" kern="1200" spc="20" baseline="0" dirty="0">
                          <a:solidFill>
                            <a:srgbClr val="FFFFFF"/>
                          </a:solidFill>
                          <a:effectLst/>
                          <a:latin typeface="Franklin Gothic Medium" panose="020B0603020102020204" pitchFamily="34" charset="0"/>
                          <a:ea typeface="Times New Roman" panose="02020603050405020304" pitchFamily="18" charset="0"/>
                          <a:cs typeface="+mn-cs"/>
                        </a:rPr>
                        <a:t>% of Total Credits</a:t>
                      </a:r>
                    </a:p>
                  </a:txBody>
                  <a:tcPr marL="68580" marR="68580" marT="184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F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726376"/>
                  </a:ext>
                </a:extLst>
              </a:tr>
              <a:tr h="26517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JMESI Courses</a:t>
                      </a:r>
                    </a:p>
                  </a:txBody>
                  <a:tcPr marL="73152" marR="73152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1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14,599.60</a:t>
                      </a:r>
                    </a:p>
                  </a:txBody>
                  <a:tcPr marL="73152" marR="73152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1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11.69%</a:t>
                      </a:r>
                    </a:p>
                  </a:txBody>
                  <a:tcPr marL="73152" marR="73152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1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975813"/>
                  </a:ext>
                </a:extLst>
              </a:tr>
              <a:tr h="26517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Clinical Communities Speaker Series</a:t>
                      </a:r>
                    </a:p>
                  </a:txBody>
                  <a:tcPr marL="73152" marR="73152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12,218.00</a:t>
                      </a:r>
                    </a:p>
                  </a:txBody>
                  <a:tcPr marL="73152" marR="73152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9.79%</a:t>
                      </a:r>
                    </a:p>
                  </a:txBody>
                  <a:tcPr marL="73152" marR="73152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551037"/>
                  </a:ext>
                </a:extLst>
              </a:tr>
              <a:tr h="26517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American Red Cross Training</a:t>
                      </a:r>
                    </a:p>
                  </a:txBody>
                  <a:tcPr marL="73152" marR="73152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1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11,848.00</a:t>
                      </a:r>
                    </a:p>
                  </a:txBody>
                  <a:tcPr marL="73152" marR="73152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1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9.49%</a:t>
                      </a:r>
                    </a:p>
                  </a:txBody>
                  <a:tcPr marL="73152" marR="73152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1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628601"/>
                  </a:ext>
                </a:extLst>
              </a:tr>
              <a:tr h="26517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HIPAA and Privacy Act Training</a:t>
                      </a:r>
                    </a:p>
                  </a:txBody>
                  <a:tcPr marL="73152" marR="73152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6,689.00</a:t>
                      </a:r>
                    </a:p>
                  </a:txBody>
                  <a:tcPr marL="73152" marR="73152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5.36%</a:t>
                      </a:r>
                    </a:p>
                  </a:txBody>
                  <a:tcPr marL="73152" marR="73152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254508"/>
                  </a:ext>
                </a:extLst>
              </a:tr>
              <a:tr h="26517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USAF Phycial Therapy Advanced Course</a:t>
                      </a:r>
                    </a:p>
                  </a:txBody>
                  <a:tcPr marL="73152" marR="73152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1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5,320.00</a:t>
                      </a:r>
                    </a:p>
                  </a:txBody>
                  <a:tcPr marL="73152" marR="73152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1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4.26%</a:t>
                      </a:r>
                    </a:p>
                  </a:txBody>
                  <a:tcPr marL="73152" marR="73152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1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454498"/>
                  </a:ext>
                </a:extLst>
              </a:tr>
              <a:tr h="26517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CMO/CNO/CDO Training</a:t>
                      </a:r>
                    </a:p>
                  </a:txBody>
                  <a:tcPr marL="73152" marR="73152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4,690.00</a:t>
                      </a:r>
                    </a:p>
                  </a:txBody>
                  <a:tcPr marL="73152" marR="73152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3.76%</a:t>
                      </a:r>
                    </a:p>
                  </a:txBody>
                  <a:tcPr marL="73152" marR="73152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88623"/>
                  </a:ext>
                </a:extLst>
              </a:tr>
              <a:tr h="26517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Dry Needling Level 1</a:t>
                      </a:r>
                    </a:p>
                  </a:txBody>
                  <a:tcPr marL="73152" marR="73152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1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4,011.50</a:t>
                      </a:r>
                    </a:p>
                  </a:txBody>
                  <a:tcPr marL="73152" marR="73152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1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3.21%</a:t>
                      </a:r>
                    </a:p>
                  </a:txBody>
                  <a:tcPr marL="73152" marR="73152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1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596120"/>
                  </a:ext>
                </a:extLst>
              </a:tr>
              <a:tr h="26517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Clinical Pharmacy Course</a:t>
                      </a:r>
                    </a:p>
                  </a:txBody>
                  <a:tcPr marL="73152" marR="73152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3,761.00</a:t>
                      </a:r>
                    </a:p>
                  </a:txBody>
                  <a:tcPr marL="73152" marR="73152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3.01%</a:t>
                      </a:r>
                    </a:p>
                  </a:txBody>
                  <a:tcPr marL="73152" marR="73152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201819"/>
                  </a:ext>
                </a:extLst>
              </a:tr>
              <a:tr h="26517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Interagency Institute for Federal Health Leaders</a:t>
                      </a:r>
                    </a:p>
                  </a:txBody>
                  <a:tcPr marL="73152" marR="73152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1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3,707.75</a:t>
                      </a:r>
                    </a:p>
                  </a:txBody>
                  <a:tcPr marL="73152" marR="73152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1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2.97%</a:t>
                      </a:r>
                    </a:p>
                  </a:txBody>
                  <a:tcPr marL="73152" marR="73152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1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310767"/>
                  </a:ext>
                </a:extLst>
              </a:tr>
              <a:tr h="26517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Health and Readiness Symposium</a:t>
                      </a:r>
                    </a:p>
                  </a:txBody>
                  <a:tcPr marL="73152" marR="73152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3,320.00</a:t>
                      </a:r>
                    </a:p>
                  </a:txBody>
                  <a:tcPr marL="73152" marR="73152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Franklin Gothic Book" panose="020B0503020102020204" pitchFamily="34" charset="0"/>
                        </a:rPr>
                        <a:t>2.66%</a:t>
                      </a:r>
                    </a:p>
                  </a:txBody>
                  <a:tcPr marL="73152" marR="73152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200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598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35A675-23A4-C4EB-1B4A-7BA9FB12F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E8B60-CB9F-BD28-D083-1B5ABFBF0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D57B0"/>
                </a:solidFill>
                <a:latin typeface="Franklin Gothic Demi" panose="020B0603020102020204" pitchFamily="34" charset="0"/>
              </a:rPr>
              <a:t>Learner Employment Sector and Region</a:t>
            </a:r>
            <a:endParaRPr lang="en-US" dirty="0">
              <a:latin typeface="Franklin Gothic Demi" panose="020B0603020102020204" pitchFamily="34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6DD49B0-4073-9428-7CB5-E0A60A340A10}"/>
              </a:ext>
            </a:extLst>
          </p:cNvPr>
          <p:cNvSpPr/>
          <p:nvPr/>
        </p:nvSpPr>
        <p:spPr>
          <a:xfrm>
            <a:off x="3806893" y="1122744"/>
            <a:ext cx="2662345" cy="2608995"/>
          </a:xfrm>
          <a:prstGeom prst="roundRect">
            <a:avLst>
              <a:gd name="adj" fmla="val 1587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0D57B0"/>
                </a:solidFill>
                <a:latin typeface="+mj-lt"/>
              </a:rPr>
              <a:t>Blurb about demographics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25EE3F-9705-5633-F1C3-2707479E55DE}"/>
              </a:ext>
            </a:extLst>
          </p:cNvPr>
          <p:cNvSpPr/>
          <p:nvPr/>
        </p:nvSpPr>
        <p:spPr>
          <a:xfrm>
            <a:off x="843784" y="1232751"/>
            <a:ext cx="3334696" cy="582375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  </a:t>
            </a:r>
            <a:r>
              <a:rPr lang="en-US" sz="1500" spc="1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Uniformed Services</a:t>
            </a:r>
            <a:r>
              <a:rPr lang="en-US" sz="150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        </a:t>
            </a:r>
            <a:r>
              <a:rPr lang="en-US" sz="1500" b="1" dirty="0">
                <a:solidFill>
                  <a:schemeClr val="tx1"/>
                </a:solidFill>
                <a:latin typeface="Franklin Gothic Demi" panose="020B0603020102020204" pitchFamily="34" charset="0"/>
              </a:rPr>
              <a:t>8,402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DDA898-9C78-710C-A013-6BB2DA08CCA0}"/>
              </a:ext>
            </a:extLst>
          </p:cNvPr>
          <p:cNvSpPr/>
          <p:nvPr/>
        </p:nvSpPr>
        <p:spPr>
          <a:xfrm>
            <a:off x="843784" y="1859827"/>
            <a:ext cx="3334696" cy="584159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  </a:t>
            </a:r>
            <a:r>
              <a:rPr lang="en-US" sz="1500" spc="1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Government/Civilian</a:t>
            </a:r>
            <a:r>
              <a:rPr lang="en-US" sz="150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      </a:t>
            </a:r>
            <a:r>
              <a:rPr lang="en-US" sz="1500" b="1" dirty="0">
                <a:solidFill>
                  <a:schemeClr val="tx1"/>
                </a:solidFill>
                <a:latin typeface="Franklin Gothic Demi" panose="020B0603020102020204" pitchFamily="34" charset="0"/>
              </a:rPr>
              <a:t>5,251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B6EAA6-AACE-DCB7-1E1C-CB5B7592C687}"/>
              </a:ext>
            </a:extLst>
          </p:cNvPr>
          <p:cNvSpPr/>
          <p:nvPr/>
        </p:nvSpPr>
        <p:spPr>
          <a:xfrm>
            <a:off x="843784" y="2475435"/>
            <a:ext cx="3334696" cy="585625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  </a:t>
            </a:r>
            <a:r>
              <a:rPr lang="en-US" sz="1500" spc="1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Contractor</a:t>
            </a:r>
            <a:r>
              <a:rPr lang="en-US" sz="150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                       </a:t>
            </a:r>
            <a:r>
              <a:rPr lang="en-US" sz="1500" b="1" dirty="0">
                <a:solidFill>
                  <a:schemeClr val="tx1"/>
                </a:solidFill>
                <a:latin typeface="Franklin Gothic Demi" panose="020B0603020102020204" pitchFamily="34" charset="0"/>
              </a:rPr>
              <a:t>1,364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DE4C2-E193-7B14-BED9-1D4C11D98595}"/>
              </a:ext>
            </a:extLst>
          </p:cNvPr>
          <p:cNvSpPr/>
          <p:nvPr/>
        </p:nvSpPr>
        <p:spPr>
          <a:xfrm>
            <a:off x="843784" y="3079258"/>
            <a:ext cx="3334696" cy="589139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  </a:t>
            </a:r>
            <a:r>
              <a:rPr lang="en-US" sz="1500" spc="1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Veterans Affairs</a:t>
            </a:r>
            <a:r>
              <a:rPr lang="en-US" sz="1500" dirty="0">
                <a:solidFill>
                  <a:schemeClr val="tx1"/>
                </a:solidFill>
                <a:latin typeface="Franklin Gothic Medium" panose="020B0603020102020204" pitchFamily="34" charset="0"/>
              </a:rPr>
              <a:t>                 </a:t>
            </a:r>
            <a:r>
              <a:rPr lang="en-US" sz="1500" b="1" dirty="0">
                <a:solidFill>
                  <a:schemeClr val="tx1"/>
                </a:solidFill>
                <a:latin typeface="Franklin Gothic Demi" panose="020B0603020102020204" pitchFamily="34" charset="0"/>
              </a:rPr>
              <a:t>221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A14546-272E-56E2-3A0B-14556032BBA3}"/>
              </a:ext>
            </a:extLst>
          </p:cNvPr>
          <p:cNvSpPr/>
          <p:nvPr/>
        </p:nvSpPr>
        <p:spPr>
          <a:xfrm>
            <a:off x="741292" y="1156814"/>
            <a:ext cx="2916308" cy="2574925"/>
          </a:xfrm>
          <a:prstGeom prst="rect">
            <a:avLst/>
          </a:prstGeom>
          <a:noFill/>
          <a:ln w="222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3BDD21D-54D5-8C62-6914-86813CA5D4C9}"/>
              </a:ext>
            </a:extLst>
          </p:cNvPr>
          <p:cNvGrpSpPr>
            <a:grpSpLocks noChangeAspect="1"/>
          </p:cNvGrpSpPr>
          <p:nvPr/>
        </p:nvGrpSpPr>
        <p:grpSpPr>
          <a:xfrm>
            <a:off x="388763" y="2413752"/>
            <a:ext cx="593564" cy="594360"/>
            <a:chOff x="7835538" y="1810412"/>
            <a:chExt cx="685800" cy="68671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1FFC1DA-0207-78CC-0216-C5FD1CFD2EC1}"/>
                </a:ext>
              </a:extLst>
            </p:cNvPr>
            <p:cNvSpPr/>
            <p:nvPr/>
          </p:nvSpPr>
          <p:spPr>
            <a:xfrm>
              <a:off x="7979229" y="1907403"/>
              <a:ext cx="386246" cy="5078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pic>
          <p:nvPicPr>
            <p:cNvPr id="13" name="Graphic 12" descr="Contract with solid fill">
              <a:extLst>
                <a:ext uri="{FF2B5EF4-FFF2-40B4-BE49-F238E27FC236}">
                  <a16:creationId xmlns:a16="http://schemas.microsoft.com/office/drawing/2014/main" id="{457C9BE6-3986-BCB7-BBEB-6B858A1A0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835538" y="1810412"/>
              <a:ext cx="685800" cy="686719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945267-9352-2498-903A-0D34EB13C4D8}"/>
              </a:ext>
            </a:extLst>
          </p:cNvPr>
          <p:cNvGrpSpPr>
            <a:grpSpLocks noChangeAspect="1"/>
          </p:cNvGrpSpPr>
          <p:nvPr/>
        </p:nvGrpSpPr>
        <p:grpSpPr>
          <a:xfrm>
            <a:off x="388763" y="1783785"/>
            <a:ext cx="593564" cy="594360"/>
            <a:chOff x="7835538" y="1109825"/>
            <a:chExt cx="685800" cy="68671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934E0DD-00E1-C915-A54D-3E6BDE9E4DB2}"/>
                </a:ext>
              </a:extLst>
            </p:cNvPr>
            <p:cNvSpPr/>
            <p:nvPr/>
          </p:nvSpPr>
          <p:spPr>
            <a:xfrm>
              <a:off x="8002645" y="1381848"/>
              <a:ext cx="362830" cy="2609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pic>
          <p:nvPicPr>
            <p:cNvPr id="16" name="Graphic 15" descr="Court with solid fill">
              <a:extLst>
                <a:ext uri="{FF2B5EF4-FFF2-40B4-BE49-F238E27FC236}">
                  <a16:creationId xmlns:a16="http://schemas.microsoft.com/office/drawing/2014/main" id="{8649979F-BCF7-B0FE-3598-EF383DC74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835538" y="1109825"/>
              <a:ext cx="685800" cy="686719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1692722-9F7F-D7F5-69CE-F461BDCFD55B}"/>
              </a:ext>
            </a:extLst>
          </p:cNvPr>
          <p:cNvGrpSpPr>
            <a:grpSpLocks noChangeAspect="1"/>
          </p:cNvGrpSpPr>
          <p:nvPr/>
        </p:nvGrpSpPr>
        <p:grpSpPr>
          <a:xfrm>
            <a:off x="388763" y="3083475"/>
            <a:ext cx="593564" cy="594360"/>
            <a:chOff x="7835538" y="2510997"/>
            <a:chExt cx="685800" cy="686719"/>
          </a:xfrm>
        </p:grpSpPr>
        <p:sp>
          <p:nvSpPr>
            <p:cNvPr id="18" name="Triangle 17">
              <a:extLst>
                <a:ext uri="{FF2B5EF4-FFF2-40B4-BE49-F238E27FC236}">
                  <a16:creationId xmlns:a16="http://schemas.microsoft.com/office/drawing/2014/main" id="{D2FA16D9-B019-FE15-F082-78A4A55978A9}"/>
                </a:ext>
              </a:extLst>
            </p:cNvPr>
            <p:cNvSpPr/>
            <p:nvPr/>
          </p:nvSpPr>
          <p:spPr>
            <a:xfrm rot="10800000">
              <a:off x="8070356" y="2631333"/>
              <a:ext cx="235424" cy="22408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2292BF3-334C-A731-8EFA-7CCD783F83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46900" y="2808908"/>
              <a:ext cx="274320" cy="3110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pic>
          <p:nvPicPr>
            <p:cNvPr id="20" name="Graphic 19" descr="Medal with solid fill">
              <a:extLst>
                <a:ext uri="{FF2B5EF4-FFF2-40B4-BE49-F238E27FC236}">
                  <a16:creationId xmlns:a16="http://schemas.microsoft.com/office/drawing/2014/main" id="{90733C85-9ADD-5F7F-EE1D-C4D3D1050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835538" y="2510997"/>
              <a:ext cx="685800" cy="686719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17BADCC-9546-29FC-8508-CC7ACF95EBCA}"/>
              </a:ext>
            </a:extLst>
          </p:cNvPr>
          <p:cNvGrpSpPr>
            <a:grpSpLocks noChangeAspect="1"/>
          </p:cNvGrpSpPr>
          <p:nvPr/>
        </p:nvGrpSpPr>
        <p:grpSpPr>
          <a:xfrm>
            <a:off x="388763" y="1180322"/>
            <a:ext cx="593564" cy="594360"/>
            <a:chOff x="7835538" y="409240"/>
            <a:chExt cx="685800" cy="68671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5851155-BB1D-77DE-B870-E244DC0E08C3}"/>
                </a:ext>
              </a:extLst>
            </p:cNvPr>
            <p:cNvSpPr/>
            <p:nvPr/>
          </p:nvSpPr>
          <p:spPr>
            <a:xfrm>
              <a:off x="8144800" y="739575"/>
              <a:ext cx="85041" cy="3020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18466A0-A113-8C6E-3E09-0C8D4E80C720}"/>
                </a:ext>
              </a:extLst>
            </p:cNvPr>
            <p:cNvSpPr>
              <a:spLocks/>
            </p:cNvSpPr>
            <p:nvPr/>
          </p:nvSpPr>
          <p:spPr>
            <a:xfrm>
              <a:off x="8087451" y="543594"/>
              <a:ext cx="182880" cy="2060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pic>
          <p:nvPicPr>
            <p:cNvPr id="24" name="Graphic 23" descr="Soldier female with solid fill">
              <a:extLst>
                <a:ext uri="{FF2B5EF4-FFF2-40B4-BE49-F238E27FC236}">
                  <a16:creationId xmlns:a16="http://schemas.microsoft.com/office/drawing/2014/main" id="{B8F77F39-3541-19B2-8D3C-BFB3B45D8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835538" y="409240"/>
              <a:ext cx="685800" cy="686719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802AEC9-D69B-19F5-03C7-26BCCB0EC1DE}"/>
              </a:ext>
            </a:extLst>
          </p:cNvPr>
          <p:cNvSpPr txBox="1"/>
          <p:nvPr/>
        </p:nvSpPr>
        <p:spPr>
          <a:xfrm>
            <a:off x="513128" y="4019144"/>
            <a:ext cx="5821388" cy="104176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b="1" spc="10" dirty="0">
                <a:effectLst/>
                <a:latin typeface="Franklin Gothic Demi" panose="020B0603020102020204" pitchFamily="34" charset="0"/>
              </a:rPr>
              <a:t>1,387 healthcare professionals</a:t>
            </a:r>
            <a:r>
              <a:rPr lang="en-US" sz="1200" spc="10" dirty="0">
                <a:effectLst/>
                <a:latin typeface="+mj-lt"/>
              </a:rPr>
              <a:t> </a:t>
            </a:r>
            <a:r>
              <a:rPr lang="en-US" sz="1200" spc="10" dirty="0">
                <a:effectLst/>
                <a:latin typeface="Franklin Gothic Book" panose="020B0503020102020204" pitchFamily="34" charset="0"/>
              </a:rPr>
              <a:t>in at least </a:t>
            </a:r>
            <a:r>
              <a:rPr lang="en-US" sz="1200" b="1" spc="10" dirty="0">
                <a:effectLst/>
                <a:latin typeface="Franklin Gothic Demi" panose="020B0603020102020204" pitchFamily="34" charset="0"/>
              </a:rPr>
              <a:t>40 countries or territories</a:t>
            </a:r>
            <a:r>
              <a:rPr lang="en-US" sz="1200" spc="10" dirty="0">
                <a:effectLst/>
                <a:latin typeface="Franklin Gothic Book" panose="020B0503020102020204" pitchFamily="34" charset="0"/>
              </a:rPr>
              <a:t> in the OCONUS service area enrolled in a CE event or course in 2024</a:t>
            </a:r>
          </a:p>
          <a:p>
            <a:pPr>
              <a:lnSpc>
                <a:spcPct val="110000"/>
              </a:lnSpc>
            </a:pPr>
            <a:endParaRPr lang="en-US" sz="900" spc="10" dirty="0">
              <a:latin typeface="Franklin Gothic Book" panose="020B05030201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1200" spc="10" dirty="0">
                <a:effectLst/>
                <a:latin typeface="Franklin Gothic Book" panose="020B0503020102020204" pitchFamily="34" charset="0"/>
              </a:rPr>
              <a:t>Among those who enrolled, </a:t>
            </a:r>
            <a:r>
              <a:rPr lang="en-US" sz="1200" b="1" spc="10" dirty="0">
                <a:effectLst/>
                <a:latin typeface="Franklin Gothic Demi" panose="020B0603020102020204" pitchFamily="34" charset="0"/>
              </a:rPr>
              <a:t>1,116 completed the CE requirements</a:t>
            </a:r>
            <a:r>
              <a:rPr lang="en-US" sz="1200" spc="10" dirty="0">
                <a:effectLst/>
                <a:latin typeface="Franklin Gothic Book" panose="020B0503020102020204" pitchFamily="34" charset="0"/>
              </a:rPr>
              <a:t> for a total of </a:t>
            </a:r>
            <a:r>
              <a:rPr lang="en-US" sz="1200" b="1" spc="10" dirty="0">
                <a:effectLst/>
                <a:latin typeface="Franklin Gothic Demi" panose="020B0603020102020204" pitchFamily="34" charset="0"/>
              </a:rPr>
              <a:t>13,101.50 CE/CME credits</a:t>
            </a:r>
            <a:endParaRPr lang="en-US" sz="1200" b="1" spc="10" dirty="0">
              <a:latin typeface="Franklin Gothic Demi" panose="020B0603020102020204" pitchFamily="34" charset="0"/>
            </a:endParaRPr>
          </a:p>
        </p:txBody>
      </p:sp>
      <p:pic>
        <p:nvPicPr>
          <p:cNvPr id="26" name="Picture 25" descr="A map of the world&#10;&#10;Description automatically generated">
            <a:extLst>
              <a:ext uri="{FF2B5EF4-FFF2-40B4-BE49-F238E27FC236}">
                <a16:creationId xmlns:a16="http://schemas.microsoft.com/office/drawing/2014/main" id="{631B1D93-14B6-9344-5F88-766D0B52D7E7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97"/>
          <a:stretch/>
        </p:blipFill>
        <p:spPr>
          <a:xfrm>
            <a:off x="523484" y="5732711"/>
            <a:ext cx="5811032" cy="267429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3109B6D-D788-D026-853D-AD3B9525D073}"/>
              </a:ext>
            </a:extLst>
          </p:cNvPr>
          <p:cNvSpPr txBox="1"/>
          <p:nvPr/>
        </p:nvSpPr>
        <p:spPr>
          <a:xfrm>
            <a:off x="377354" y="5309354"/>
            <a:ext cx="6103292" cy="303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0" algn="ctr" defTabSz="685800" fontAlgn="auto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70" spc="20" dirty="0">
                <a:latin typeface="Franklin Gothic Medium" panose="020B0603020102020204" pitchFamily="34" charset="0"/>
                <a:ea typeface="+mj-ea"/>
                <a:cs typeface="+mj-cs"/>
              </a:rPr>
              <a:t>OCONUS Countries and Territories with Learner Enrollments</a:t>
            </a:r>
          </a:p>
        </p:txBody>
      </p:sp>
    </p:spTree>
    <p:extLst>
      <p:ext uri="{BB962C8B-B14F-4D97-AF65-F5344CB8AC3E}">
        <p14:creationId xmlns:p14="http://schemas.microsoft.com/office/powerpoint/2010/main" val="729423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A6DAF9-6763-1A1F-A998-E8266FC24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96193-8346-43F9-3311-48D5A9B50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D57B0"/>
                </a:solidFill>
                <a:latin typeface="Franklin Gothic Demi" panose="020B0603020102020204" pitchFamily="34" charset="0"/>
              </a:rPr>
              <a:t>Uniformed Service Members and MTFs</a:t>
            </a:r>
            <a:endParaRPr lang="en-US" dirty="0">
              <a:latin typeface="Franklin Gothic Demi" panose="020B0603020102020204" pitchFamily="34" charset="0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C223D129-AB16-51A2-621F-7DB9E4D219EE}"/>
              </a:ext>
            </a:extLst>
          </p:cNvPr>
          <p:cNvSpPr/>
          <p:nvPr/>
        </p:nvSpPr>
        <p:spPr>
          <a:xfrm>
            <a:off x="315707" y="1133644"/>
            <a:ext cx="6153531" cy="1040276"/>
          </a:xfrm>
          <a:prstGeom prst="roundRect">
            <a:avLst>
              <a:gd name="adj" fmla="val 15879"/>
            </a:avLst>
          </a:prstGeom>
          <a:solidFill>
            <a:srgbClr val="E8F1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0D57B0"/>
                </a:solidFill>
                <a:latin typeface="+mj-lt"/>
              </a:rPr>
              <a:t>Blurb about service branches</a:t>
            </a:r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B91DAC03-ED46-6C48-12DB-2F4A500ECF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9374128"/>
              </p:ext>
            </p:extLst>
          </p:nvPr>
        </p:nvGraphicFramePr>
        <p:xfrm>
          <a:off x="365944" y="2485535"/>
          <a:ext cx="6127901" cy="1095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D0A6A354-69AE-A70B-1762-3CD1FEE40280}"/>
              </a:ext>
            </a:extLst>
          </p:cNvPr>
          <p:cNvSpPr txBox="1"/>
          <p:nvPr/>
        </p:nvSpPr>
        <p:spPr>
          <a:xfrm>
            <a:off x="377354" y="2305799"/>
            <a:ext cx="6103292" cy="303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0" algn="ctr" defTabSz="685800" fontAlgn="auto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70" dirty="0">
                <a:latin typeface="GRAPHIK-MEDIUM" panose="020B0503030202060203" pitchFamily="34" charset="77"/>
                <a:ea typeface="+mj-ea"/>
                <a:cs typeface="+mj-cs"/>
              </a:rPr>
              <a:t>Percentage of Service Member Credit Earners from Each Branch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2EBD90-8FA2-80D6-791A-41D81A53CD82}"/>
              </a:ext>
            </a:extLst>
          </p:cNvPr>
          <p:cNvSpPr txBox="1"/>
          <p:nvPr/>
        </p:nvSpPr>
        <p:spPr>
          <a:xfrm>
            <a:off x="377354" y="5193163"/>
            <a:ext cx="6103292" cy="303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0" algn="ctr" defTabSz="685800" fontAlgn="auto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70" spc="20" dirty="0">
                <a:latin typeface="Franklin Gothic Medium" panose="020B0603020102020204" pitchFamily="34" charset="0"/>
                <a:ea typeface="+mj-ea"/>
                <a:cs typeface="+mj-cs"/>
              </a:rPr>
              <a:t>Top 10 MTFs by Number of CE/CME Credits Awarded to Affiliated Learners 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FDB1130-1C39-3F78-6745-D277145B7BB1}"/>
              </a:ext>
            </a:extLst>
          </p:cNvPr>
          <p:cNvSpPr/>
          <p:nvPr/>
        </p:nvSpPr>
        <p:spPr>
          <a:xfrm>
            <a:off x="327114" y="3619556"/>
            <a:ext cx="6153532" cy="1415020"/>
          </a:xfrm>
          <a:prstGeom prst="roundRect">
            <a:avLst>
              <a:gd name="adj" fmla="val 15879"/>
            </a:avLst>
          </a:prstGeom>
          <a:solidFill>
            <a:srgbClr val="E8F1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0D57B0"/>
                </a:solidFill>
                <a:latin typeface="+mj-lt"/>
              </a:rPr>
              <a:t>Blurb about top MTFs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F3EF498-A38C-43A6-EE6C-779B849891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976557"/>
              </p:ext>
            </p:extLst>
          </p:nvPr>
        </p:nvGraphicFramePr>
        <p:xfrm>
          <a:off x="350792" y="5581706"/>
          <a:ext cx="6103292" cy="2975094"/>
        </p:xfrm>
        <a:graphic>
          <a:graphicData uri="http://schemas.openxmlformats.org/drawingml/2006/table">
            <a:tbl>
              <a:tblPr firstRow="1" firstCol="1" bandRow="1"/>
              <a:tblGrid>
                <a:gridCol w="2656813">
                  <a:extLst>
                    <a:ext uri="{9D8B030D-6E8A-4147-A177-3AD203B41FA5}">
                      <a16:colId xmlns:a16="http://schemas.microsoft.com/office/drawing/2014/main" val="2547400062"/>
                    </a:ext>
                  </a:extLst>
                </a:gridCol>
                <a:gridCol w="1961002">
                  <a:extLst>
                    <a:ext uri="{9D8B030D-6E8A-4147-A177-3AD203B41FA5}">
                      <a16:colId xmlns:a16="http://schemas.microsoft.com/office/drawing/2014/main" val="539099200"/>
                    </a:ext>
                  </a:extLst>
                </a:gridCol>
                <a:gridCol w="1485477">
                  <a:extLst>
                    <a:ext uri="{9D8B030D-6E8A-4147-A177-3AD203B41FA5}">
                      <a16:colId xmlns:a16="http://schemas.microsoft.com/office/drawing/2014/main" val="598616699"/>
                    </a:ext>
                  </a:extLst>
                </a:gridCol>
              </a:tblGrid>
              <a:tr h="323334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100" b="0" i="0" spc="20" baseline="0" dirty="0">
                          <a:solidFill>
                            <a:srgbClr val="FFFFFF"/>
                          </a:solidFill>
                          <a:effectLst/>
                          <a:latin typeface="Franklin Gothic Medium" panose="020B0603020102020204" pitchFamily="34" charset="0"/>
                          <a:ea typeface="Times New Roman" panose="02020603050405020304" pitchFamily="18" charset="0"/>
                        </a:rPr>
                        <a:t>MTF</a:t>
                      </a:r>
                      <a:endParaRPr lang="en-US" sz="1100" b="0" i="0" spc="20" baseline="0" dirty="0">
                        <a:effectLst/>
                        <a:latin typeface="Franklin Gothic Medium" panose="020B06030201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18415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F4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100" b="0" i="0" spc="20" baseline="0" dirty="0">
                          <a:solidFill>
                            <a:srgbClr val="FFFFFF"/>
                          </a:solidFill>
                          <a:effectLst/>
                          <a:latin typeface="Franklin Gothic Medium" panose="020B0603020102020204" pitchFamily="34" charset="0"/>
                          <a:ea typeface="Times New Roman" panose="02020603050405020304" pitchFamily="18" charset="0"/>
                        </a:rPr>
                        <a:t>Location</a:t>
                      </a:r>
                      <a:endParaRPr lang="en-US" sz="1100" b="0" i="0" spc="20" baseline="0" dirty="0">
                        <a:effectLst/>
                        <a:latin typeface="Franklin Gothic Medium" panose="020B06030201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184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F4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100" b="0" i="0" kern="1200" spc="20" baseline="0" dirty="0">
                          <a:solidFill>
                            <a:srgbClr val="FFFFFF"/>
                          </a:solidFill>
                          <a:effectLst/>
                          <a:latin typeface="Franklin Gothic Medium" panose="020B0603020102020204" pitchFamily="34" charset="0"/>
                          <a:ea typeface="Times New Roman" panose="02020603050405020304" pitchFamily="18" charset="0"/>
                          <a:cs typeface="+mn-cs"/>
                        </a:rPr>
                        <a:t>CE/CME Credits</a:t>
                      </a:r>
                    </a:p>
                  </a:txBody>
                  <a:tcPr marL="68580" marR="68580" marT="1841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F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726376"/>
                  </a:ext>
                </a:extLst>
              </a:tr>
              <a:tr h="26517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Madigan Army Medical Center</a:t>
                      </a:r>
                      <a:endParaRPr lang="en-US" sz="1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1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Fort Lewis, Washington</a:t>
                      </a:r>
                      <a:endParaRPr lang="en-US" sz="1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1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685800" rtl="0" eaLnBrk="1" fontAlgn="b" latinLnBrk="0" hangingPunct="1">
                        <a:lnSpc>
                          <a:spcPct val="110000"/>
                        </a:lnSpc>
                      </a:pPr>
                      <a:r>
                        <a:rPr lang="en-US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4,378.00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1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975813"/>
                  </a:ext>
                </a:extLst>
              </a:tr>
              <a:tr h="26517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Brooke Army Medical Center</a:t>
                      </a:r>
                      <a:endParaRPr lang="en-US" sz="10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Bexar County, Texas</a:t>
                      </a:r>
                      <a:endParaRPr lang="en-US" sz="1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685800" rtl="0" eaLnBrk="1" fontAlgn="b" latinLnBrk="0" hangingPunct="1">
                        <a:lnSpc>
                          <a:spcPct val="110000"/>
                        </a:lnSpc>
                      </a:pPr>
                      <a:r>
                        <a:rPr lang="en-US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4,151.70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551037"/>
                  </a:ext>
                </a:extLst>
              </a:tr>
              <a:tr h="26517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Walter Reed National Military Medical Center</a:t>
                      </a:r>
                      <a:endParaRPr lang="en-US" sz="1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1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Bethesda, Maryland</a:t>
                      </a:r>
                      <a:endParaRPr lang="en-US" sz="1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1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685800" rtl="0" eaLnBrk="1" fontAlgn="b" latinLnBrk="0" hangingPunct="1">
                        <a:lnSpc>
                          <a:spcPct val="110000"/>
                        </a:lnSpc>
                      </a:pPr>
                      <a:r>
                        <a:rPr lang="en-US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4,144.75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1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628601"/>
                  </a:ext>
                </a:extLst>
              </a:tr>
              <a:tr h="26517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Womack Army Medical Center</a:t>
                      </a:r>
                      <a:endParaRPr lang="en-US" sz="1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Fort Liberty, North Carolina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685800" rtl="0" eaLnBrk="1" fontAlgn="b" latinLnBrk="0" hangingPunct="1">
                        <a:lnSpc>
                          <a:spcPct val="110000"/>
                        </a:lnSpc>
                      </a:pPr>
                      <a:r>
                        <a:rPr lang="en-US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3,447.00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254508"/>
                  </a:ext>
                </a:extLst>
              </a:tr>
              <a:tr h="26517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William Beaumont Army Medical Center</a:t>
                      </a:r>
                      <a:endParaRPr lang="en-US" sz="1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1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El Paso, Texas</a:t>
                      </a:r>
                      <a:endParaRPr lang="en-US" sz="10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1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685800" rtl="0" eaLnBrk="1" fontAlgn="b" latinLnBrk="0" hangingPunct="1">
                        <a:lnSpc>
                          <a:spcPct val="110000"/>
                        </a:lnSpc>
                      </a:pPr>
                      <a:r>
                        <a:rPr lang="en-US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3,072.50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1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454498"/>
                  </a:ext>
                </a:extLst>
              </a:tr>
              <a:tr h="26517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</a:pPr>
                      <a:r>
                        <a:rPr lang="en-US" sz="1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Alexander T. Augusta Military Medical Center</a:t>
                      </a: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Fort Belvoir, Virginia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685800" rtl="0" eaLnBrk="1" fontAlgn="b" latinLnBrk="0" hangingPunct="1">
                        <a:lnSpc>
                          <a:spcPct val="110000"/>
                        </a:lnSpc>
                      </a:pPr>
                      <a:r>
                        <a:rPr lang="en-US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2,862.00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88623"/>
                  </a:ext>
                </a:extLst>
              </a:tr>
              <a:tr h="26517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</a:pPr>
                      <a:r>
                        <a:rPr lang="en-US" sz="1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Landstuhl Regional Medical Center</a:t>
                      </a: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1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Landstuhl, Germany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1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685800" rtl="0" eaLnBrk="1" fontAlgn="b" latinLnBrk="0" hangingPunct="1">
                        <a:lnSpc>
                          <a:spcPct val="110000"/>
                        </a:lnSpc>
                      </a:pPr>
                      <a:r>
                        <a:rPr lang="en-US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2,849.75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1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596120"/>
                  </a:ext>
                </a:extLst>
              </a:tr>
              <a:tr h="26517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0000"/>
                        </a:lnSpc>
                      </a:pPr>
                      <a:r>
                        <a:rPr lang="en-US" sz="1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Evans Army Community Hospital</a:t>
                      </a: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Fort Carson, Colorado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685800" rtl="0" eaLnBrk="1" fontAlgn="b" latinLnBrk="0" hangingPunct="1">
                        <a:lnSpc>
                          <a:spcPct val="110000"/>
                        </a:lnSpc>
                      </a:pPr>
                      <a:r>
                        <a:rPr lang="en-US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2,433.75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201819"/>
                  </a:ext>
                </a:extLst>
              </a:tr>
              <a:tr h="265176">
                <a:tc>
                  <a:txBody>
                    <a:bodyPr/>
                    <a:lstStyle/>
                    <a:p>
                      <a:pPr marL="0" marR="0" algn="l" defTabSz="685800" rtl="0" eaLnBrk="1" latinLnBrk="0" hangingPunct="1">
                        <a:lnSpc>
                          <a:spcPct val="110000"/>
                        </a:lnSpc>
                      </a:pPr>
                      <a:r>
                        <a:rPr lang="en-US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Wilford Hall Ambulatory Surgical Center</a:t>
                      </a: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1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Lackland AFB, Texas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1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685800" rtl="0" eaLnBrk="1" fontAlgn="b" latinLnBrk="0" hangingPunct="1">
                        <a:lnSpc>
                          <a:spcPct val="110000"/>
                        </a:lnSpc>
                      </a:pPr>
                      <a:r>
                        <a:rPr lang="en-US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2,358.50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1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310767"/>
                  </a:ext>
                </a:extLst>
              </a:tr>
              <a:tr h="265176">
                <a:tc>
                  <a:txBody>
                    <a:bodyPr/>
                    <a:lstStyle/>
                    <a:p>
                      <a:pPr marL="0" marR="0" algn="l" defTabSz="685800" rtl="0" eaLnBrk="1" latinLnBrk="0" hangingPunct="1">
                        <a:lnSpc>
                          <a:spcPct val="110000"/>
                        </a:lnSpc>
                      </a:pPr>
                      <a:r>
                        <a:rPr lang="en-US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Naval Medical Center San Diego</a:t>
                      </a:r>
                    </a:p>
                  </a:txBody>
                  <a:tcPr marL="68580" marR="6858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+mn-cs"/>
                        </a:rPr>
                        <a:t>San Diego, California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685800" rtl="0" eaLnBrk="1" fontAlgn="b" latinLnBrk="0" hangingPunct="1">
                        <a:lnSpc>
                          <a:spcPct val="110000"/>
                        </a:lnSpc>
                      </a:pPr>
                      <a:r>
                        <a:rPr lang="en-US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+mn-cs"/>
                        </a:rPr>
                        <a:t>2,019.25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CF1F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200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1437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2D226-42DE-93D8-BA20-93AF025BB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E6C60-B26A-18F6-AC97-0413E74A8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D57B0"/>
                </a:solidFill>
                <a:latin typeface="Franklin Gothic Demi" panose="020B0603020102020204" pitchFamily="34" charset="0"/>
              </a:rPr>
              <a:t>Learner Trends and Professions</a:t>
            </a:r>
            <a:endParaRPr lang="en-US" dirty="0">
              <a:latin typeface="Franklin Gothic Demi" panose="020B0603020102020204" pitchFamily="34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0FA8500-1B2F-B2B8-D323-888E6311EA26}"/>
              </a:ext>
            </a:extLst>
          </p:cNvPr>
          <p:cNvSpPr/>
          <p:nvPr/>
        </p:nvSpPr>
        <p:spPr>
          <a:xfrm>
            <a:off x="377353" y="1079833"/>
            <a:ext cx="6103293" cy="3314367"/>
          </a:xfrm>
          <a:prstGeom prst="roundRect">
            <a:avLst>
              <a:gd name="adj" fmla="val 15879"/>
            </a:avLst>
          </a:prstGeom>
          <a:solidFill>
            <a:srgbClr val="E8F1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0D57B0"/>
                </a:solidFill>
                <a:latin typeface="+mj-lt"/>
              </a:rPr>
              <a:t>Blurb / data about learner demographics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dirty="0">
              <a:solidFill>
                <a:srgbClr val="0D57B0"/>
              </a:solidFill>
              <a:latin typeface="GRAPHIK-SEMIBOLD" panose="020B0503030202060203" pitchFamily="34" charset="77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tx1"/>
                </a:solidFill>
              </a:rPr>
              <a:t>11,817 new accounts created in 2024; 9,296 completed a course in 2024; 6,078 returning users completed a course in 2024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0521D0B8-B7F1-9150-681C-2ECC7A9F25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2917342"/>
              </p:ext>
            </p:extLst>
          </p:nvPr>
        </p:nvGraphicFramePr>
        <p:xfrm>
          <a:off x="377351" y="5332413"/>
          <a:ext cx="6088213" cy="2826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F59B8D72-A8C7-E835-0E18-BA29B54C9810}"/>
              </a:ext>
            </a:extLst>
          </p:cNvPr>
          <p:cNvSpPr txBox="1"/>
          <p:nvPr/>
        </p:nvSpPr>
        <p:spPr>
          <a:xfrm>
            <a:off x="377354" y="4761486"/>
            <a:ext cx="6103292" cy="540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0" algn="ctr" defTabSz="685800" fontAlgn="auto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70" spc="20" dirty="0">
                <a:latin typeface="Franklin Gothic Medium" panose="020B0603020102020204" pitchFamily="34" charset="0"/>
                <a:ea typeface="+mj-ea"/>
                <a:cs typeface="+mj-cs"/>
              </a:rPr>
              <a:t>Top Eight Professions by Number of Credit</a:t>
            </a:r>
            <a:br>
              <a:rPr lang="en-US" sz="1270" spc="20" dirty="0">
                <a:latin typeface="Franklin Gothic Medium" panose="020B0603020102020204" pitchFamily="34" charset="0"/>
                <a:ea typeface="+mj-ea"/>
                <a:cs typeface="+mj-cs"/>
              </a:rPr>
            </a:br>
            <a:r>
              <a:rPr lang="en-US" sz="1270" spc="20" dirty="0">
                <a:latin typeface="Franklin Gothic Medium" panose="020B0603020102020204" pitchFamily="34" charset="0"/>
                <a:ea typeface="+mj-ea"/>
                <a:cs typeface="+mj-cs"/>
              </a:rPr>
              <a:t>Earners per Corresponding Credit Type</a:t>
            </a:r>
          </a:p>
        </p:txBody>
      </p:sp>
    </p:spTree>
    <p:extLst>
      <p:ext uri="{BB962C8B-B14F-4D97-AF65-F5344CB8AC3E}">
        <p14:creationId xmlns:p14="http://schemas.microsoft.com/office/powerpoint/2010/main" val="445976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9FBEF6-4B1B-461A-A56C-288E01B7F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A5B31-4C56-644A-CA8E-5F5278AFB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D57B0"/>
                </a:solidFill>
                <a:latin typeface="Franklin Gothic Demi" panose="020B0603020102020204" pitchFamily="34" charset="0"/>
              </a:rPr>
              <a:t>Accre</a:t>
            </a:r>
            <a:r>
              <a:rPr lang="en-US" sz="2400" dirty="0">
                <a:latin typeface="Franklin Gothic Demi" panose="020B0603020102020204" pitchFamily="34" charset="0"/>
              </a:rPr>
              <a:t>di</a:t>
            </a:r>
            <a:r>
              <a:rPr lang="en-US" sz="2400" dirty="0">
                <a:solidFill>
                  <a:srgbClr val="0D57B0"/>
                </a:solidFill>
                <a:latin typeface="Franklin Gothic Demi" panose="020B0603020102020204" pitchFamily="34" charset="0"/>
              </a:rPr>
              <a:t>tation Trends</a:t>
            </a:r>
            <a:endParaRPr lang="en-US" dirty="0">
              <a:latin typeface="Franklin Gothic Demi" panose="020B0603020102020204" pitchFamily="34" charset="0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BC851C3C-2624-D453-ABE9-AA5C4F273DD5}"/>
              </a:ext>
            </a:extLst>
          </p:cNvPr>
          <p:cNvSpPr/>
          <p:nvPr/>
        </p:nvSpPr>
        <p:spPr>
          <a:xfrm>
            <a:off x="365945" y="1122744"/>
            <a:ext cx="6103293" cy="2181879"/>
          </a:xfrm>
          <a:prstGeom prst="roundRect">
            <a:avLst>
              <a:gd name="adj" fmla="val 15879"/>
            </a:avLst>
          </a:prstGeom>
          <a:solidFill>
            <a:srgbClr val="E8F1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0D57B0"/>
                </a:solidFill>
                <a:latin typeface="+mj-lt"/>
              </a:rPr>
              <a:t>Blurb about accreditation trends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1D71A62-E8CD-C8A7-DE7C-318DEACF0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984995"/>
              </p:ext>
            </p:extLst>
          </p:nvPr>
        </p:nvGraphicFramePr>
        <p:xfrm>
          <a:off x="1295526" y="7752042"/>
          <a:ext cx="4597275" cy="180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008">
                  <a:extLst>
                    <a:ext uri="{9D8B030D-6E8A-4147-A177-3AD203B41FA5}">
                      <a16:colId xmlns:a16="http://schemas.microsoft.com/office/drawing/2014/main" val="798980907"/>
                    </a:ext>
                  </a:extLst>
                </a:gridCol>
                <a:gridCol w="657682">
                  <a:extLst>
                    <a:ext uri="{9D8B030D-6E8A-4147-A177-3AD203B41FA5}">
                      <a16:colId xmlns:a16="http://schemas.microsoft.com/office/drawing/2014/main" val="2301315246"/>
                    </a:ext>
                  </a:extLst>
                </a:gridCol>
                <a:gridCol w="704743">
                  <a:extLst>
                    <a:ext uri="{9D8B030D-6E8A-4147-A177-3AD203B41FA5}">
                      <a16:colId xmlns:a16="http://schemas.microsoft.com/office/drawing/2014/main" val="2648336261"/>
                    </a:ext>
                  </a:extLst>
                </a:gridCol>
                <a:gridCol w="715629">
                  <a:extLst>
                    <a:ext uri="{9D8B030D-6E8A-4147-A177-3AD203B41FA5}">
                      <a16:colId xmlns:a16="http://schemas.microsoft.com/office/drawing/2014/main" val="4111645590"/>
                    </a:ext>
                  </a:extLst>
                </a:gridCol>
                <a:gridCol w="689894">
                  <a:extLst>
                    <a:ext uri="{9D8B030D-6E8A-4147-A177-3AD203B41FA5}">
                      <a16:colId xmlns:a16="http://schemas.microsoft.com/office/drawing/2014/main" val="3311557025"/>
                    </a:ext>
                  </a:extLst>
                </a:gridCol>
                <a:gridCol w="706029">
                  <a:extLst>
                    <a:ext uri="{9D8B030D-6E8A-4147-A177-3AD203B41FA5}">
                      <a16:colId xmlns:a16="http://schemas.microsoft.com/office/drawing/2014/main" val="1279012939"/>
                    </a:ext>
                  </a:extLst>
                </a:gridCol>
                <a:gridCol w="548290">
                  <a:extLst>
                    <a:ext uri="{9D8B030D-6E8A-4147-A177-3AD203B41FA5}">
                      <a16:colId xmlns:a16="http://schemas.microsoft.com/office/drawing/2014/main" val="2970872736"/>
                    </a:ext>
                  </a:extLst>
                </a:gridCol>
              </a:tblGrid>
              <a:tr h="180147">
                <a:tc>
                  <a:txBody>
                    <a:bodyPr/>
                    <a:lstStyle/>
                    <a:p>
                      <a:pPr algn="l"/>
                      <a:r>
                        <a:rPr lang="en-US" sz="105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5,000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10,000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15,000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20,000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25,000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 dirty="0">
                          <a:solidFill>
                            <a:sysClr val="windowText" lastClr="000000"/>
                          </a:solidFill>
                          <a:latin typeface="+mn-lt"/>
                        </a:rPr>
                        <a:t>30,000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047456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2912FE0-F6B2-1013-5D86-CE8C0FF8F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205615"/>
              </p:ext>
            </p:extLst>
          </p:nvPr>
        </p:nvGraphicFramePr>
        <p:xfrm>
          <a:off x="194733" y="3949789"/>
          <a:ext cx="1018758" cy="37210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8758">
                  <a:extLst>
                    <a:ext uri="{9D8B030D-6E8A-4147-A177-3AD203B41FA5}">
                      <a16:colId xmlns:a16="http://schemas.microsoft.com/office/drawing/2014/main" val="996261985"/>
                    </a:ext>
                  </a:extLst>
                </a:gridCol>
              </a:tblGrid>
              <a:tr h="177191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 dirty="0">
                          <a:solidFill>
                            <a:srgbClr val="0D57B0"/>
                          </a:solidFill>
                          <a:effectLst/>
                          <a:latin typeface="Franklin Gothic Demi" panose="020B0603020102020204" pitchFamily="34" charset="0"/>
                        </a:rPr>
                        <a:t>ANCC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988496"/>
                  </a:ext>
                </a:extLst>
              </a:tr>
              <a:tr h="177191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 dirty="0">
                          <a:solidFill>
                            <a:srgbClr val="0D57B0"/>
                          </a:solidFill>
                          <a:effectLst/>
                          <a:latin typeface="Franklin Gothic Demi" panose="020B0603020102020204" pitchFamily="34" charset="0"/>
                        </a:rPr>
                        <a:t>ACCME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224895"/>
                  </a:ext>
                </a:extLst>
              </a:tr>
              <a:tr h="177191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Franklin Gothic Book" panose="020B0503020102020204" pitchFamily="34" charset="0"/>
                        </a:rPr>
                        <a:t>ACCME Non-Phys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11104"/>
                  </a:ext>
                </a:extLst>
              </a:tr>
              <a:tr h="177191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1" i="0" u="none" strike="noStrike" dirty="0">
                          <a:solidFill>
                            <a:srgbClr val="0D57B0"/>
                          </a:solidFill>
                          <a:effectLst/>
                          <a:latin typeface="Franklin Gothic Demi" panose="020B0603020102020204" pitchFamily="34" charset="0"/>
                        </a:rPr>
                        <a:t>APTA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401246"/>
                  </a:ext>
                </a:extLst>
              </a:tr>
              <a:tr h="177191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Franklin Gothic Book" panose="020B0503020102020204" pitchFamily="34" charset="0"/>
                        </a:rPr>
                        <a:t>IPCE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098808"/>
                  </a:ext>
                </a:extLst>
              </a:tr>
              <a:tr h="177191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Franklin Gothic Book" panose="020B0503020102020204" pitchFamily="34" charset="0"/>
                        </a:rPr>
                        <a:t>ADA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530330"/>
                  </a:ext>
                </a:extLst>
              </a:tr>
              <a:tr h="177191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Franklin Gothic Book" panose="020B0503020102020204" pitchFamily="34" charset="0"/>
                        </a:rPr>
                        <a:t>ASWB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545094"/>
                  </a:ext>
                </a:extLst>
              </a:tr>
              <a:tr h="177191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Franklin Gothic Book" panose="020B0503020102020204" pitchFamily="34" charset="0"/>
                        </a:rPr>
                        <a:t>AAPA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684982"/>
                  </a:ext>
                </a:extLst>
              </a:tr>
              <a:tr h="177191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Franklin Gothic Book" panose="020B0503020102020204" pitchFamily="34" charset="0"/>
                        </a:rPr>
                        <a:t>ACHE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674603"/>
                  </a:ext>
                </a:extLst>
              </a:tr>
              <a:tr h="177191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Franklin Gothic Book" panose="020B0503020102020204" pitchFamily="34" charset="0"/>
                        </a:rPr>
                        <a:t>ACPE-PHARM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886223"/>
                  </a:ext>
                </a:extLst>
              </a:tr>
              <a:tr h="177191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Franklin Gothic Book" panose="020B0503020102020204" pitchFamily="34" charset="0"/>
                        </a:rPr>
                        <a:t>APA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39345"/>
                  </a:ext>
                </a:extLst>
              </a:tr>
              <a:tr h="177191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Franklin Gothic Book" panose="020B0503020102020204" pitchFamily="34" charset="0"/>
                        </a:rPr>
                        <a:t>AOTA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054937"/>
                  </a:ext>
                </a:extLst>
              </a:tr>
              <a:tr h="177191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Franklin Gothic Book" panose="020B0503020102020204" pitchFamily="34" charset="0"/>
                        </a:rPr>
                        <a:t>NBCC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536088"/>
                  </a:ext>
                </a:extLst>
              </a:tr>
              <a:tr h="177191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Franklin Gothic Book" panose="020B0503020102020204" pitchFamily="34" charset="0"/>
                        </a:rPr>
                        <a:t>CDR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9778"/>
                  </a:ext>
                </a:extLst>
              </a:tr>
              <a:tr h="177191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Franklin Gothic Book" panose="020B0503020102020204" pitchFamily="34" charset="0"/>
                        </a:rPr>
                        <a:t>ACPE-TECH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893758"/>
                  </a:ext>
                </a:extLst>
              </a:tr>
              <a:tr h="177191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Franklin Gothic Book" panose="020B0503020102020204" pitchFamily="34" charset="0"/>
                        </a:rPr>
                        <a:t>BOC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221397"/>
                  </a:ext>
                </a:extLst>
              </a:tr>
              <a:tr h="177191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Franklin Gothic Book" panose="020B0503020102020204" pitchFamily="34" charset="0"/>
                        </a:rPr>
                        <a:t>ARBO / COPE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828923"/>
                  </a:ext>
                </a:extLst>
              </a:tr>
              <a:tr h="177191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Franklin Gothic Book" panose="020B0503020102020204" pitchFamily="34" charset="0"/>
                        </a:rPr>
                        <a:t>ASHA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469039"/>
                  </a:ext>
                </a:extLst>
              </a:tr>
              <a:tr h="177191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Franklin Gothic Book" panose="020B0503020102020204" pitchFamily="34" charset="0"/>
                        </a:rPr>
                        <a:t>AHIMA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925057"/>
                  </a:ext>
                </a:extLst>
              </a:tr>
              <a:tr h="177191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Franklin Gothic Book" panose="020B0503020102020204" pitchFamily="34" charset="0"/>
                        </a:rPr>
                        <a:t>CCMC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473065"/>
                  </a:ext>
                </a:extLst>
              </a:tr>
              <a:tr h="177191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Franklin Gothic Book" panose="020B0503020102020204" pitchFamily="34" charset="0"/>
                        </a:rPr>
                        <a:t>COPSKT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7083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4FD4AFA-ECFB-7882-9E26-2ABD20C370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061094"/>
              </p:ext>
            </p:extLst>
          </p:nvPr>
        </p:nvGraphicFramePr>
        <p:xfrm>
          <a:off x="5628935" y="3949790"/>
          <a:ext cx="680425" cy="36987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0425">
                  <a:extLst>
                    <a:ext uri="{9D8B030D-6E8A-4147-A177-3AD203B41FA5}">
                      <a16:colId xmlns:a16="http://schemas.microsoft.com/office/drawing/2014/main" val="996261985"/>
                    </a:ext>
                  </a:extLst>
                </a:gridCol>
              </a:tblGrid>
              <a:tr h="176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Franklin Gothic Book" panose="020B0503020102020204" pitchFamily="34" charset="0"/>
                        </a:rPr>
                        <a:t>28,197.50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988496"/>
                  </a:ext>
                </a:extLst>
              </a:tr>
              <a:tr h="176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Franklin Gothic Book" panose="020B0503020102020204" pitchFamily="34" charset="0"/>
                        </a:rPr>
                        <a:t>18,954.20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052240"/>
                  </a:ext>
                </a:extLst>
              </a:tr>
              <a:tr h="176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Franklin Gothic Book" panose="020B0503020102020204" pitchFamily="34" charset="0"/>
                        </a:rPr>
                        <a:t>11,347.25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305061"/>
                  </a:ext>
                </a:extLst>
              </a:tr>
              <a:tr h="176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Franklin Gothic Book" panose="020B0503020102020204" pitchFamily="34" charset="0"/>
                        </a:rPr>
                        <a:t>9,650.25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545311"/>
                  </a:ext>
                </a:extLst>
              </a:tr>
              <a:tr h="176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Franklin Gothic Book" panose="020B0503020102020204" pitchFamily="34" charset="0"/>
                        </a:rPr>
                        <a:t>7,408.95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224895"/>
                  </a:ext>
                </a:extLst>
              </a:tr>
              <a:tr h="176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Franklin Gothic Book" panose="020B0503020102020204" pitchFamily="34" charset="0"/>
                        </a:rPr>
                        <a:t>7,309.50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11104"/>
                  </a:ext>
                </a:extLst>
              </a:tr>
              <a:tr h="176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Franklin Gothic Book" panose="020B0503020102020204" pitchFamily="34" charset="0"/>
                        </a:rPr>
                        <a:t>6,821.25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401246"/>
                  </a:ext>
                </a:extLst>
              </a:tr>
              <a:tr h="176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Franklin Gothic Book" panose="020B0503020102020204" pitchFamily="34" charset="0"/>
                        </a:rPr>
                        <a:t>6,765.75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098808"/>
                  </a:ext>
                </a:extLst>
              </a:tr>
              <a:tr h="176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Franklin Gothic Book" panose="020B0503020102020204" pitchFamily="34" charset="0"/>
                        </a:rPr>
                        <a:t>6,279.70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530330"/>
                  </a:ext>
                </a:extLst>
              </a:tr>
              <a:tr h="176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Franklin Gothic Book" panose="020B0503020102020204" pitchFamily="34" charset="0"/>
                        </a:rPr>
                        <a:t>5,483.00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545094"/>
                  </a:ext>
                </a:extLst>
              </a:tr>
              <a:tr h="176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Franklin Gothic Book" panose="020B0503020102020204" pitchFamily="34" charset="0"/>
                        </a:rPr>
                        <a:t>5,266.75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684982"/>
                  </a:ext>
                </a:extLst>
              </a:tr>
              <a:tr h="176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Franklin Gothic Book" panose="020B0503020102020204" pitchFamily="34" charset="0"/>
                        </a:rPr>
                        <a:t>2,190.50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674603"/>
                  </a:ext>
                </a:extLst>
              </a:tr>
              <a:tr h="176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Franklin Gothic Book" panose="020B0503020102020204" pitchFamily="34" charset="0"/>
                        </a:rPr>
                        <a:t>1,789.50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886223"/>
                  </a:ext>
                </a:extLst>
              </a:tr>
              <a:tr h="176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Franklin Gothic Book" panose="020B0503020102020204" pitchFamily="34" charset="0"/>
                        </a:rPr>
                        <a:t>1,695.00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39345"/>
                  </a:ext>
                </a:extLst>
              </a:tr>
              <a:tr h="176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Franklin Gothic Book" panose="020B0503020102020204" pitchFamily="34" charset="0"/>
                        </a:rPr>
                        <a:t>1,474.50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054937"/>
                  </a:ext>
                </a:extLst>
              </a:tr>
              <a:tr h="176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Franklin Gothic Book" panose="020B0503020102020204" pitchFamily="34" charset="0"/>
                        </a:rPr>
                        <a:t>1,236.25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536088"/>
                  </a:ext>
                </a:extLst>
              </a:tr>
              <a:tr h="176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Franklin Gothic Book" panose="020B0503020102020204" pitchFamily="34" charset="0"/>
                        </a:rPr>
                        <a:t>1,099.50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9778"/>
                  </a:ext>
                </a:extLst>
              </a:tr>
              <a:tr h="176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Franklin Gothic Book" panose="020B0503020102020204" pitchFamily="34" charset="0"/>
                        </a:rPr>
                        <a:t>686.00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893758"/>
                  </a:ext>
                </a:extLst>
              </a:tr>
              <a:tr h="176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Franklin Gothic Book" panose="020B0503020102020204" pitchFamily="34" charset="0"/>
                        </a:rPr>
                        <a:t>625.00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221397"/>
                  </a:ext>
                </a:extLst>
              </a:tr>
              <a:tr h="176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Franklin Gothic Book" panose="020B0503020102020204" pitchFamily="34" charset="0"/>
                        </a:rPr>
                        <a:t>397.00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828923"/>
                  </a:ext>
                </a:extLst>
              </a:tr>
              <a:tr h="17613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Franklin Gothic Book" panose="020B0503020102020204" pitchFamily="34" charset="0"/>
                        </a:rPr>
                        <a:t>173.50</a:t>
                      </a: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469039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176EC143-F89F-999D-D43A-D95D4643AC9D}"/>
              </a:ext>
            </a:extLst>
          </p:cNvPr>
          <p:cNvGrpSpPr/>
          <p:nvPr/>
        </p:nvGrpSpPr>
        <p:grpSpPr>
          <a:xfrm>
            <a:off x="2876395" y="8002535"/>
            <a:ext cx="617917" cy="253916"/>
            <a:chOff x="952765" y="8189639"/>
            <a:chExt cx="617917" cy="25391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EB401A6-5C2D-D915-3907-4D183895CDF1}"/>
                </a:ext>
              </a:extLst>
            </p:cNvPr>
            <p:cNvSpPr/>
            <p:nvPr/>
          </p:nvSpPr>
          <p:spPr>
            <a:xfrm>
              <a:off x="952765" y="8276695"/>
              <a:ext cx="91440" cy="91440"/>
            </a:xfrm>
            <a:prstGeom prst="ellipse">
              <a:avLst/>
            </a:prstGeom>
            <a:solidFill>
              <a:srgbClr val="9292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948C36D-6A3E-A4C1-0F17-62104806E086}"/>
                </a:ext>
              </a:extLst>
            </p:cNvPr>
            <p:cNvSpPr txBox="1"/>
            <p:nvPr/>
          </p:nvSpPr>
          <p:spPr>
            <a:xfrm>
              <a:off x="1015329" y="8189639"/>
              <a:ext cx="55535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2023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3A13A90-0FFB-3B4D-F730-1A6B0CAA123B}"/>
              </a:ext>
            </a:extLst>
          </p:cNvPr>
          <p:cNvGrpSpPr/>
          <p:nvPr/>
        </p:nvGrpSpPr>
        <p:grpSpPr>
          <a:xfrm>
            <a:off x="3578778" y="8002748"/>
            <a:ext cx="617916" cy="253916"/>
            <a:chOff x="952765" y="8355911"/>
            <a:chExt cx="617916" cy="25391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1D07E3E-5A67-BAF8-BBA0-DCFEF9A2710D}"/>
                </a:ext>
              </a:extLst>
            </p:cNvPr>
            <p:cNvSpPr/>
            <p:nvPr/>
          </p:nvSpPr>
          <p:spPr>
            <a:xfrm>
              <a:off x="952765" y="8440346"/>
              <a:ext cx="91440" cy="91440"/>
            </a:xfrm>
            <a:prstGeom prst="ellipse">
              <a:avLst/>
            </a:prstGeom>
            <a:solidFill>
              <a:srgbClr val="2942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D2B20AC-1F60-94A9-44B8-418847720D88}"/>
                </a:ext>
              </a:extLst>
            </p:cNvPr>
            <p:cNvSpPr txBox="1"/>
            <p:nvPr/>
          </p:nvSpPr>
          <p:spPr>
            <a:xfrm>
              <a:off x="1015329" y="8355911"/>
              <a:ext cx="55535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2024</a:t>
              </a:r>
            </a:p>
          </p:txBody>
        </p:sp>
      </p:grpSp>
      <p:pic>
        <p:nvPicPr>
          <p:cNvPr id="17" name="Picture 16" descr="A graph with text and numbers&#10;&#10;Description automatically generated with medium confidence">
            <a:extLst>
              <a:ext uri="{FF2B5EF4-FFF2-40B4-BE49-F238E27FC236}">
                <a16:creationId xmlns:a16="http://schemas.microsoft.com/office/drawing/2014/main" id="{A372AB4D-7A42-CD39-47E1-4792085FC44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846" t="5452" r="2840" b="8281"/>
          <a:stretch/>
        </p:blipFill>
        <p:spPr>
          <a:xfrm>
            <a:off x="1217668" y="3940997"/>
            <a:ext cx="4418844" cy="377089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8FAE979-8A33-1CA4-C811-0A6D35C30154}"/>
              </a:ext>
            </a:extLst>
          </p:cNvPr>
          <p:cNvSpPr txBox="1"/>
          <p:nvPr/>
        </p:nvSpPr>
        <p:spPr>
          <a:xfrm>
            <a:off x="377354" y="3529463"/>
            <a:ext cx="6103292" cy="303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0" algn="ctr" defTabSz="685800" fontAlgn="auto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70" spc="20" dirty="0">
                <a:latin typeface="Franklin Gothic Medium" panose="020B0603020102020204" pitchFamily="34" charset="0"/>
                <a:ea typeface="+mj-ea"/>
                <a:cs typeface="+mj-cs"/>
              </a:rPr>
              <a:t>Number of Credits Awarded by Credit Type</a:t>
            </a:r>
          </a:p>
        </p:txBody>
      </p:sp>
    </p:spTree>
    <p:extLst>
      <p:ext uri="{BB962C8B-B14F-4D97-AF65-F5344CB8AC3E}">
        <p14:creationId xmlns:p14="http://schemas.microsoft.com/office/powerpoint/2010/main" val="1992608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1AA1C0F0130341B7A361EB493CDFD9" ma:contentTypeVersion="8" ma:contentTypeDescription="Create a new document." ma:contentTypeScope="" ma:versionID="49542c46daa2cbe613a0d9909f1f43d0">
  <xsd:schema xmlns:xsd="http://www.w3.org/2001/XMLSchema" xmlns:xs="http://www.w3.org/2001/XMLSchema" xmlns:p="http://schemas.microsoft.com/office/2006/metadata/properties" xmlns:ns2="0803b9ab-1507-42f9-8525-43367c02d5da" xmlns:ns3="b4f72716-9bef-4577-aa45-0d131a670e6f" targetNamespace="http://schemas.microsoft.com/office/2006/metadata/properties" ma:root="true" ma:fieldsID="a9ee84a35ee5a51cd46798ced619f7e0" ns2:_="" ns3:_="">
    <xsd:import namespace="0803b9ab-1507-42f9-8525-43367c02d5da"/>
    <xsd:import namespace="b4f72716-9bef-4577-aa45-0d131a670e6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03b9ab-1507-42f9-8525-43367c02d5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f72716-9bef-4577-aa45-0d131a670e6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b4f72716-9bef-4577-aa45-0d131a670e6f">
      <UserInfo>
        <DisplayName>Davenport, Tom</DisplayName>
        <AccountId>47</AccountId>
        <AccountType/>
      </UserInfo>
      <UserInfo>
        <DisplayName>Ruda, Emily</DisplayName>
        <AccountId>12</AccountId>
        <AccountType/>
      </UserInfo>
      <UserInfo>
        <DisplayName>Warnick, Lesley</DisplayName>
        <AccountId>15</AccountId>
        <AccountType/>
      </UserInfo>
      <UserInfo>
        <DisplayName>Mandt, Taryss</DisplayName>
        <AccountId>49</AccountId>
        <AccountType/>
      </UserInfo>
      <UserInfo>
        <DisplayName>Campbell, Thomas</DisplayName>
        <AccountId>65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8C95D7C1-A9B2-4F8F-BDF2-7FDABFB4C4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335D85F-4751-4078-98F2-00F9BF63FB7E}">
  <ds:schemaRefs>
    <ds:schemaRef ds:uri="0803b9ab-1507-42f9-8525-43367c02d5da"/>
    <ds:schemaRef ds:uri="b4f72716-9bef-4577-aa45-0d131a670e6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B55F2CF-58CA-44FF-8E84-C100CA380971}">
  <ds:schemaRefs>
    <ds:schemaRef ds:uri="http://purl.org/dc/terms/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0803b9ab-1507-42f9-8525-43367c02d5da"/>
    <ds:schemaRef ds:uri="b4f72716-9bef-4577-aa45-0d131a670e6f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3257</TotalTime>
  <Words>1242</Words>
  <Application>Microsoft Macintosh PowerPoint</Application>
  <PresentationFormat>Letter Paper (8.5x11 in)</PresentationFormat>
  <Paragraphs>258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Franklin Gothic Book</vt:lpstr>
      <vt:lpstr>Franklin Gothic Book (Body)</vt:lpstr>
      <vt:lpstr>Franklin Gothic Demi</vt:lpstr>
      <vt:lpstr>Franklin Gothic Medium</vt:lpstr>
      <vt:lpstr>GRAPHIK-MEDIUM</vt:lpstr>
      <vt:lpstr>GRAPHIK-SEMIBOLD</vt:lpstr>
      <vt:lpstr>System Font Regular</vt:lpstr>
      <vt:lpstr>Office Theme</vt:lpstr>
      <vt:lpstr>Data Analysis Summary</vt:lpstr>
      <vt:lpstr>Applications and Educational Content</vt:lpstr>
      <vt:lpstr>Top Activities and Engagement</vt:lpstr>
      <vt:lpstr>Learner Employment Sector and Region</vt:lpstr>
      <vt:lpstr>Uniformed Service Members and MTFs</vt:lpstr>
      <vt:lpstr>Learner Trends and Professions</vt:lpstr>
      <vt:lpstr>Accreditation Trends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Plata, Paulina</dc:creator>
  <cp:lastModifiedBy>Jasmine Adams</cp:lastModifiedBy>
  <cp:revision>4</cp:revision>
  <cp:lastPrinted>2023-01-26T19:17:50Z</cp:lastPrinted>
  <dcterms:created xsi:type="dcterms:W3CDTF">2023-01-04T23:52:43Z</dcterms:created>
  <dcterms:modified xsi:type="dcterms:W3CDTF">2025-01-15T20:45:22Z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2023-01-04T23:52:43Z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df1a9757-e9d7-45ba-859f-f5325f222ba6</vt:lpwstr>
  </property>
  <property fmtid="{D5CDD505-2E9C-101B-9397-08002B2CF9AE}" pid="8" name="MSIP_Label_ea60d57e-af5b-4752-ac57-3e4f28ca11dc_ContentBits">
    <vt:lpwstr>0</vt:lpwstr>
  </property>
  <property fmtid="{D5CDD505-2E9C-101B-9397-08002B2CF9AE}" pid="9" name="MediaServiceImageTags">
    <vt:lpwstr/>
  </property>
  <property fmtid="{D5CDD505-2E9C-101B-9397-08002B2CF9AE}" pid="10" name="ContentTypeId">
    <vt:lpwstr>0x0101006F1AA1C0F0130341B7A361EB493CDFD9</vt:lpwstr>
  </property>
</Properties>
</file>