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56" r:id="rId5"/>
    <p:sldId id="274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6C6C6"/>
    <a:srgbClr val="BFC6D4"/>
    <a:srgbClr val="CEC8AA"/>
    <a:srgbClr val="C1B891"/>
    <a:srgbClr val="B2A978"/>
    <a:srgbClr val="837C59"/>
    <a:srgbClr val="9F9FA2"/>
    <a:srgbClr val="8F8F92"/>
    <a:srgbClr val="7D7D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D4AA29-DEB5-B043-9305-3FE97F2A72F3}" v="42" dt="2024-12-04T17:23:32.100"/>
  </p1510:revLst>
</p1510:revInfo>
</file>

<file path=ppt/tableStyles.xml><?xml version="1.0" encoding="utf-8"?>
<a:tblStyleLst xmlns:a="http://schemas.openxmlformats.org/drawingml/2006/main" def="{5C22544A-7EE6-4342-B048-85BDC9FD1C3A}"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39" autoAdjust="0"/>
    <p:restoredTop sz="91477" autoAdjust="0"/>
  </p:normalViewPr>
  <p:slideViewPr>
    <p:cSldViewPr>
      <p:cViewPr>
        <p:scale>
          <a:sx n="172" d="100"/>
          <a:sy n="172" d="100"/>
        </p:scale>
        <p:origin x="256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mine Adams" userId="a346aa42-8ad0-4f73-b888-69a28f8c6700" providerId="ADAL" clId="{8172BDCD-2014-F54C-9EBF-57D81793AEC8}"/>
    <pc:docChg chg="modSld">
      <pc:chgData name="Jasmine Adams" userId="a346aa42-8ad0-4f73-b888-69a28f8c6700" providerId="ADAL" clId="{8172BDCD-2014-F54C-9EBF-57D81793AEC8}" dt="2024-06-28T17:36:13.586" v="32" actId="20577"/>
      <pc:docMkLst>
        <pc:docMk/>
      </pc:docMkLst>
      <pc:sldChg chg="modSp mod">
        <pc:chgData name="Jasmine Adams" userId="a346aa42-8ad0-4f73-b888-69a28f8c6700" providerId="ADAL" clId="{8172BDCD-2014-F54C-9EBF-57D81793AEC8}" dt="2024-06-28T17:34:46.156" v="6" actId="20577"/>
        <pc:sldMkLst>
          <pc:docMk/>
          <pc:sldMk cId="1314410729" sldId="256"/>
        </pc:sldMkLst>
      </pc:sldChg>
      <pc:sldChg chg="modSp mod">
        <pc:chgData name="Jasmine Adams" userId="a346aa42-8ad0-4f73-b888-69a28f8c6700" providerId="ADAL" clId="{8172BDCD-2014-F54C-9EBF-57D81793AEC8}" dt="2024-06-28T17:35:44.084" v="17" actId="20577"/>
        <pc:sldMkLst>
          <pc:docMk/>
          <pc:sldMk cId="1313271210" sldId="263"/>
        </pc:sldMkLst>
      </pc:sldChg>
      <pc:sldChg chg="modSp mod">
        <pc:chgData name="Jasmine Adams" userId="a346aa42-8ad0-4f73-b888-69a28f8c6700" providerId="ADAL" clId="{8172BDCD-2014-F54C-9EBF-57D81793AEC8}" dt="2024-06-28T17:36:13.586" v="32" actId="20577"/>
        <pc:sldMkLst>
          <pc:docMk/>
          <pc:sldMk cId="1104681957" sldId="271"/>
        </pc:sldMkLst>
      </pc:sldChg>
    </pc:docChg>
  </pc:docChgLst>
  <pc:docChgLst>
    <pc:chgData name="Jasmine Adams" userId="a346aa42-8ad0-4f73-b888-69a28f8c6700" providerId="ADAL" clId="{71821CB2-B07E-C148-B904-429CC231494E}"/>
    <pc:docChg chg="undo custSel addSld delSld modSld modMainMaster">
      <pc:chgData name="Jasmine Adams" userId="a346aa42-8ad0-4f73-b888-69a28f8c6700" providerId="ADAL" clId="{71821CB2-B07E-C148-B904-429CC231494E}" dt="2024-09-05T05:12:14.147" v="2608" actId="1037"/>
      <pc:docMkLst>
        <pc:docMk/>
      </pc:docMkLst>
      <pc:sldChg chg="modSp del mod">
        <pc:chgData name="Jasmine Adams" userId="a346aa42-8ad0-4f73-b888-69a28f8c6700" providerId="ADAL" clId="{71821CB2-B07E-C148-B904-429CC231494E}" dt="2024-09-05T05:11:45.312" v="2601" actId="2696"/>
        <pc:sldMkLst>
          <pc:docMk/>
          <pc:sldMk cId="1313271210" sldId="263"/>
        </pc:sldMkLst>
      </pc:sldChg>
      <pc:sldChg chg="del">
        <pc:chgData name="Jasmine Adams" userId="a346aa42-8ad0-4f73-b888-69a28f8c6700" providerId="ADAL" clId="{71821CB2-B07E-C148-B904-429CC231494E}" dt="2024-09-05T05:11:45.312" v="2601" actId="2696"/>
        <pc:sldMkLst>
          <pc:docMk/>
          <pc:sldMk cId="2724195046" sldId="266"/>
        </pc:sldMkLst>
      </pc:sldChg>
      <pc:sldChg chg="del">
        <pc:chgData name="Jasmine Adams" userId="a346aa42-8ad0-4f73-b888-69a28f8c6700" providerId="ADAL" clId="{71821CB2-B07E-C148-B904-429CC231494E}" dt="2024-09-05T05:11:45.312" v="2601" actId="2696"/>
        <pc:sldMkLst>
          <pc:docMk/>
          <pc:sldMk cId="2698175342" sldId="267"/>
        </pc:sldMkLst>
      </pc:sldChg>
      <pc:sldChg chg="del">
        <pc:chgData name="Jasmine Adams" userId="a346aa42-8ad0-4f73-b888-69a28f8c6700" providerId="ADAL" clId="{71821CB2-B07E-C148-B904-429CC231494E}" dt="2024-09-05T05:11:45.312" v="2601" actId="2696"/>
        <pc:sldMkLst>
          <pc:docMk/>
          <pc:sldMk cId="1104681957" sldId="271"/>
        </pc:sldMkLst>
      </pc:sldChg>
      <pc:sldChg chg="addSp delSp modSp new del mod">
        <pc:chgData name="Jasmine Adams" userId="a346aa42-8ad0-4f73-b888-69a28f8c6700" providerId="ADAL" clId="{71821CB2-B07E-C148-B904-429CC231494E}" dt="2024-09-05T01:19:40.094" v="678" actId="2696"/>
        <pc:sldMkLst>
          <pc:docMk/>
          <pc:sldMk cId="3026722057" sldId="272"/>
        </pc:sldMkLst>
      </pc:sldChg>
      <pc:sldChg chg="addSp delSp modSp new del mod">
        <pc:chgData name="Jasmine Adams" userId="a346aa42-8ad0-4f73-b888-69a28f8c6700" providerId="ADAL" clId="{71821CB2-B07E-C148-B904-429CC231494E}" dt="2024-09-05T01:19:46.916" v="679" actId="2696"/>
        <pc:sldMkLst>
          <pc:docMk/>
          <pc:sldMk cId="1752419102" sldId="273"/>
        </pc:sldMkLst>
      </pc:sldChg>
      <pc:sldChg chg="addSp delSp modSp new mod">
        <pc:chgData name="Jasmine Adams" userId="a346aa42-8ad0-4f73-b888-69a28f8c6700" providerId="ADAL" clId="{71821CB2-B07E-C148-B904-429CC231494E}" dt="2024-09-05T05:12:14.147" v="2608" actId="1037"/>
        <pc:sldMkLst>
          <pc:docMk/>
          <pc:sldMk cId="1359852874" sldId="274"/>
        </pc:sldMkLst>
        <pc:spChg chg="mod">
          <ac:chgData name="Jasmine Adams" userId="a346aa42-8ad0-4f73-b888-69a28f8c6700" providerId="ADAL" clId="{71821CB2-B07E-C148-B904-429CC231494E}" dt="2024-09-05T05:12:01.705" v="2603" actId="120"/>
          <ac:spMkLst>
            <pc:docMk/>
            <pc:sldMk cId="1359852874" sldId="274"/>
            <ac:spMk id="2" creationId="{88736880-E44C-39E7-E897-11C6346A70BD}"/>
          </ac:spMkLst>
        </pc:spChg>
        <pc:spChg chg="add mod">
          <ac:chgData name="Jasmine Adams" userId="a346aa42-8ad0-4f73-b888-69a28f8c6700" providerId="ADAL" clId="{71821CB2-B07E-C148-B904-429CC231494E}" dt="2024-09-05T05:05:34.766" v="2581" actId="947"/>
          <ac:spMkLst>
            <pc:docMk/>
            <pc:sldMk cId="1359852874" sldId="274"/>
            <ac:spMk id="14" creationId="{16291287-548C-2942-6227-DC661062D87C}"/>
          </ac:spMkLst>
        </pc:spChg>
        <pc:spChg chg="add mod">
          <ac:chgData name="Jasmine Adams" userId="a346aa42-8ad0-4f73-b888-69a28f8c6700" providerId="ADAL" clId="{71821CB2-B07E-C148-B904-429CC231494E}" dt="2024-09-05T05:07:25.493" v="2597" actId="947"/>
          <ac:spMkLst>
            <pc:docMk/>
            <pc:sldMk cId="1359852874" sldId="274"/>
            <ac:spMk id="15" creationId="{587440B9-C7C0-CC1A-ACA4-0C882DE0EA94}"/>
          </ac:spMkLst>
        </pc:spChg>
        <pc:spChg chg="add mod">
          <ac:chgData name="Jasmine Adams" userId="a346aa42-8ad0-4f73-b888-69a28f8c6700" providerId="ADAL" clId="{71821CB2-B07E-C148-B904-429CC231494E}" dt="2024-09-05T05:12:14.147" v="2608" actId="1037"/>
          <ac:spMkLst>
            <pc:docMk/>
            <pc:sldMk cId="1359852874" sldId="274"/>
            <ac:spMk id="16" creationId="{232363E9-3F4D-FC37-A70A-B35D25EDA516}"/>
          </ac:spMkLst>
        </pc:spChg>
        <pc:grpChg chg="add mod">
          <ac:chgData name="Jasmine Adams" userId="a346aa42-8ad0-4f73-b888-69a28f8c6700" providerId="ADAL" clId="{71821CB2-B07E-C148-B904-429CC231494E}" dt="2024-09-05T05:12:14.147" v="2608" actId="1037"/>
          <ac:grpSpMkLst>
            <pc:docMk/>
            <pc:sldMk cId="1359852874" sldId="274"/>
            <ac:grpSpMk id="9" creationId="{E4879157-5BD6-61C6-5ECF-653374C93AEC}"/>
          </ac:grpSpMkLst>
        </pc:grpChg>
        <pc:graphicFrameChg chg="add mod">
          <ac:chgData name="Jasmine Adams" userId="a346aa42-8ad0-4f73-b888-69a28f8c6700" providerId="ADAL" clId="{71821CB2-B07E-C148-B904-429CC231494E}" dt="2024-09-05T05:02:48.295" v="2570" actId="692"/>
          <ac:graphicFrameMkLst>
            <pc:docMk/>
            <pc:sldMk cId="1359852874" sldId="274"/>
            <ac:graphicFrameMk id="3" creationId="{560EBCDA-AFF8-D661-F648-269DEB3EEFB0}"/>
          </ac:graphicFrameMkLst>
        </pc:graphicFrameChg>
        <pc:graphicFrameChg chg="add mod">
          <ac:chgData name="Jasmine Adams" userId="a346aa42-8ad0-4f73-b888-69a28f8c6700" providerId="ADAL" clId="{71821CB2-B07E-C148-B904-429CC231494E}" dt="2024-09-05T05:04:00.516" v="2577" actId="207"/>
          <ac:graphicFrameMkLst>
            <pc:docMk/>
            <pc:sldMk cId="1359852874" sldId="274"/>
            <ac:graphicFrameMk id="4" creationId="{3B8F1502-9B0A-3AF2-1445-7437FBDDD8D9}"/>
          </ac:graphicFrameMkLst>
        </pc:graphicFrameChg>
        <pc:graphicFrameChg chg="add mod">
          <ac:chgData name="Jasmine Adams" userId="a346aa42-8ad0-4f73-b888-69a28f8c6700" providerId="ADAL" clId="{71821CB2-B07E-C148-B904-429CC231494E}" dt="2024-09-05T05:03:14.065" v="2576" actId="692"/>
          <ac:graphicFrameMkLst>
            <pc:docMk/>
            <pc:sldMk cId="1359852874" sldId="274"/>
            <ac:graphicFrameMk id="5" creationId="{9DD20402-7A53-51D6-F9EC-2ACEBE3DD8AF}"/>
          </ac:graphicFrameMkLst>
        </pc:graphicFrameChg>
      </pc:sldChg>
      <pc:sldChg chg="add del">
        <pc:chgData name="Jasmine Adams" userId="a346aa42-8ad0-4f73-b888-69a28f8c6700" providerId="ADAL" clId="{71821CB2-B07E-C148-B904-429CC231494E}" dt="2024-09-05T05:11:48.772" v="2602" actId="2696"/>
        <pc:sldMkLst>
          <pc:docMk/>
          <pc:sldMk cId="4291082884" sldId="275"/>
        </pc:sldMkLst>
      </pc:sldChg>
      <pc:sldMasterChg chg="modSldLayout">
        <pc:chgData name="Jasmine Adams" userId="a346aa42-8ad0-4f73-b888-69a28f8c6700" providerId="ADAL" clId="{71821CB2-B07E-C148-B904-429CC231494E}" dt="2024-09-05T05:09:57.908" v="2600" actId="114"/>
        <pc:sldMasterMkLst>
          <pc:docMk/>
          <pc:sldMasterMk cId="2845926497" sldId="2147483648"/>
        </pc:sldMasterMkLst>
        <pc:sldLayoutChg chg="modSp mod">
          <pc:chgData name="Jasmine Adams" userId="a346aa42-8ad0-4f73-b888-69a28f8c6700" providerId="ADAL" clId="{71821CB2-B07E-C148-B904-429CC231494E}" dt="2024-09-05T05:09:57.908" v="2600" actId="114"/>
          <pc:sldLayoutMkLst>
            <pc:docMk/>
            <pc:sldMasterMk cId="2845926497" sldId="2147483648"/>
            <pc:sldLayoutMk cId="2196070679" sldId="2147483650"/>
          </pc:sldLayoutMkLst>
          <pc:spChg chg="mod">
            <ac:chgData name="Jasmine Adams" userId="a346aa42-8ad0-4f73-b888-69a28f8c6700" providerId="ADAL" clId="{71821CB2-B07E-C148-B904-429CC231494E}" dt="2024-09-05T05:09:57.908" v="2600" actId="114"/>
            <ac:spMkLst>
              <pc:docMk/>
              <pc:sldMasterMk cId="2845926497" sldId="2147483648"/>
              <pc:sldLayoutMk cId="2196070679" sldId="2147483650"/>
              <ac:spMk id="5" creationId="{37B640DD-F633-8A55-F438-DD1162238389}"/>
            </ac:spMkLst>
          </pc:spChg>
        </pc:sldLayoutChg>
      </pc:sldMasterChg>
    </pc:docChg>
  </pc:docChgLst>
  <pc:docChgLst>
    <pc:chgData name="Jasmine Adams" userId="a346aa42-8ad0-4f73-b888-69a28f8c6700" providerId="ADAL" clId="{E0073F06-A444-E04C-B1A3-CF1B19B40311}"/>
    <pc:docChg chg="modSld">
      <pc:chgData name="Jasmine Adams" userId="a346aa42-8ad0-4f73-b888-69a28f8c6700" providerId="ADAL" clId="{E0073F06-A444-E04C-B1A3-CF1B19B40311}" dt="2024-05-03T15:40:01.764" v="20" actId="20577"/>
      <pc:docMkLst>
        <pc:docMk/>
      </pc:docMkLst>
      <pc:sldChg chg="modSp mod">
        <pc:chgData name="Jasmine Adams" userId="a346aa42-8ad0-4f73-b888-69a28f8c6700" providerId="ADAL" clId="{E0073F06-A444-E04C-B1A3-CF1B19B40311}" dt="2024-05-03T15:39:55.319" v="16" actId="20577"/>
        <pc:sldMkLst>
          <pc:docMk/>
          <pc:sldMk cId="1314410729" sldId="256"/>
        </pc:sldMkLst>
      </pc:sldChg>
      <pc:sldChg chg="modSp mod">
        <pc:chgData name="Jasmine Adams" userId="a346aa42-8ad0-4f73-b888-69a28f8c6700" providerId="ADAL" clId="{E0073F06-A444-E04C-B1A3-CF1B19B40311}" dt="2024-05-03T15:40:01.764" v="20" actId="20577"/>
        <pc:sldMkLst>
          <pc:docMk/>
          <pc:sldMk cId="1313271210" sldId="263"/>
        </pc:sldMkLst>
      </pc:sldChg>
      <pc:sldChg chg="modSp mod">
        <pc:chgData name="Jasmine Adams" userId="a346aa42-8ad0-4f73-b888-69a28f8c6700" providerId="ADAL" clId="{E0073F06-A444-E04C-B1A3-CF1B19B40311}" dt="2024-05-03T15:39:45.586" v="6" actId="404"/>
        <pc:sldMkLst>
          <pc:docMk/>
          <pc:sldMk cId="1104681957" sldId="271"/>
        </pc:sldMkLst>
      </pc:sldChg>
    </pc:docChg>
  </pc:docChgLst>
  <pc:docChgLst>
    <pc:chgData name="Jasmine Adams" userId="a346aa42-8ad0-4f73-b888-69a28f8c6700" providerId="ADAL" clId="{986C432B-9AAB-A64B-AE1F-3F8B7D25CB10}"/>
    <pc:docChg chg="undo custSel modSld">
      <pc:chgData name="Jasmine Adams" userId="a346aa42-8ad0-4f73-b888-69a28f8c6700" providerId="ADAL" clId="{986C432B-9AAB-A64B-AE1F-3F8B7D25CB10}" dt="2024-10-31T18:25:20.442" v="171" actId="20577"/>
      <pc:docMkLst>
        <pc:docMk/>
      </pc:docMkLst>
      <pc:sldChg chg="modSp mod">
        <pc:chgData name="Jasmine Adams" userId="a346aa42-8ad0-4f73-b888-69a28f8c6700" providerId="ADAL" clId="{986C432B-9AAB-A64B-AE1F-3F8B7D25CB10}" dt="2024-10-31T18:25:20.442" v="171" actId="20577"/>
        <pc:sldMkLst>
          <pc:docMk/>
          <pc:sldMk cId="1314410729" sldId="256"/>
        </pc:sldMkLst>
        <pc:spChg chg="mod">
          <ac:chgData name="Jasmine Adams" userId="a346aa42-8ad0-4f73-b888-69a28f8c6700" providerId="ADAL" clId="{986C432B-9AAB-A64B-AE1F-3F8B7D25CB10}" dt="2024-10-31T18:25:20.442" v="171" actId="20577"/>
          <ac:spMkLst>
            <pc:docMk/>
            <pc:sldMk cId="1314410729" sldId="256"/>
            <ac:spMk id="3" creationId="{00000000-0000-0000-0000-000000000000}"/>
          </ac:spMkLst>
        </pc:spChg>
      </pc:sldChg>
      <pc:sldChg chg="addSp delSp modSp mod">
        <pc:chgData name="Jasmine Adams" userId="a346aa42-8ad0-4f73-b888-69a28f8c6700" providerId="ADAL" clId="{986C432B-9AAB-A64B-AE1F-3F8B7D25CB10}" dt="2024-10-31T18:24:57.510" v="169" actId="478"/>
        <pc:sldMkLst>
          <pc:docMk/>
          <pc:sldMk cId="1359852874" sldId="274"/>
        </pc:sldMkLst>
        <pc:spChg chg="mod">
          <ac:chgData name="Jasmine Adams" userId="a346aa42-8ad0-4f73-b888-69a28f8c6700" providerId="ADAL" clId="{986C432B-9AAB-A64B-AE1F-3F8B7D25CB10}" dt="2024-10-31T18:16:28.493" v="124" actId="20577"/>
          <ac:spMkLst>
            <pc:docMk/>
            <pc:sldMk cId="1359852874" sldId="274"/>
            <ac:spMk id="2" creationId="{88736880-E44C-39E7-E897-11C6346A70BD}"/>
          </ac:spMkLst>
        </pc:spChg>
        <pc:spChg chg="mod">
          <ac:chgData name="Jasmine Adams" userId="a346aa42-8ad0-4f73-b888-69a28f8c6700" providerId="ADAL" clId="{986C432B-9AAB-A64B-AE1F-3F8B7D25CB10}" dt="2024-10-31T18:18:54.049" v="143" actId="255"/>
          <ac:spMkLst>
            <pc:docMk/>
            <pc:sldMk cId="1359852874" sldId="274"/>
            <ac:spMk id="8" creationId="{8AC9FF24-850F-80C8-05F2-D813C363A4B3}"/>
          </ac:spMkLst>
        </pc:spChg>
        <pc:spChg chg="add mod">
          <ac:chgData name="Jasmine Adams" userId="a346aa42-8ad0-4f73-b888-69a28f8c6700" providerId="ADAL" clId="{986C432B-9AAB-A64B-AE1F-3F8B7D25CB10}" dt="2024-10-31T18:23:31.953" v="163" actId="1076"/>
          <ac:spMkLst>
            <pc:docMk/>
            <pc:sldMk cId="1359852874" sldId="274"/>
            <ac:spMk id="10" creationId="{250B54A8-EA2A-6523-EB07-A7B9AB6D556A}"/>
          </ac:spMkLst>
        </pc:spChg>
        <pc:spChg chg="mod">
          <ac:chgData name="Jasmine Adams" userId="a346aa42-8ad0-4f73-b888-69a28f8c6700" providerId="ADAL" clId="{986C432B-9AAB-A64B-AE1F-3F8B7D25CB10}" dt="2024-10-31T18:24:18.691" v="166" actId="1037"/>
          <ac:spMkLst>
            <pc:docMk/>
            <pc:sldMk cId="1359852874" sldId="274"/>
            <ac:spMk id="14" creationId="{16291287-548C-2942-6227-DC661062D87C}"/>
          </ac:spMkLst>
        </pc:spChg>
        <pc:spChg chg="mod">
          <ac:chgData name="Jasmine Adams" userId="a346aa42-8ad0-4f73-b888-69a28f8c6700" providerId="ADAL" clId="{986C432B-9AAB-A64B-AE1F-3F8B7D25CB10}" dt="2024-10-31T18:20:32.520" v="157" actId="1076"/>
          <ac:spMkLst>
            <pc:docMk/>
            <pc:sldMk cId="1359852874" sldId="274"/>
            <ac:spMk id="15" creationId="{587440B9-C7C0-CC1A-ACA4-0C882DE0EA94}"/>
          </ac:spMkLst>
        </pc:spChg>
        <pc:spChg chg="mod">
          <ac:chgData name="Jasmine Adams" userId="a346aa42-8ad0-4f73-b888-69a28f8c6700" providerId="ADAL" clId="{986C432B-9AAB-A64B-AE1F-3F8B7D25CB10}" dt="2024-10-31T18:20:53.253" v="159" actId="1076"/>
          <ac:spMkLst>
            <pc:docMk/>
            <pc:sldMk cId="1359852874" sldId="274"/>
            <ac:spMk id="16" creationId="{232363E9-3F4D-FC37-A70A-B35D25EDA516}"/>
          </ac:spMkLst>
        </pc:spChg>
        <pc:grpChg chg="mod">
          <ac:chgData name="Jasmine Adams" userId="a346aa42-8ad0-4f73-b888-69a28f8c6700" providerId="ADAL" clId="{986C432B-9AAB-A64B-AE1F-3F8B7D25CB10}" dt="2024-10-31T18:20:48.558" v="158" actId="1076"/>
          <ac:grpSpMkLst>
            <pc:docMk/>
            <pc:sldMk cId="1359852874" sldId="274"/>
            <ac:grpSpMk id="9" creationId="{E4879157-5BD6-61C6-5ECF-653374C93AEC}"/>
          </ac:grpSpMkLst>
        </pc:grpChg>
        <pc:graphicFrameChg chg="mod">
          <ac:chgData name="Jasmine Adams" userId="a346aa42-8ad0-4f73-b888-69a28f8c6700" providerId="ADAL" clId="{986C432B-9AAB-A64B-AE1F-3F8B7D25CB10}" dt="2024-10-31T18:18:20.971" v="137" actId="14100"/>
          <ac:graphicFrameMkLst>
            <pc:docMk/>
            <pc:sldMk cId="1359852874" sldId="274"/>
            <ac:graphicFrameMk id="3" creationId="{560EBCDA-AFF8-D661-F648-269DEB3EEFB0}"/>
          </ac:graphicFrameMkLst>
        </pc:graphicFrameChg>
        <pc:graphicFrameChg chg="mod">
          <ac:chgData name="Jasmine Adams" userId="a346aa42-8ad0-4f73-b888-69a28f8c6700" providerId="ADAL" clId="{986C432B-9AAB-A64B-AE1F-3F8B7D25CB10}" dt="2024-10-31T18:24:33.702" v="167"/>
          <ac:graphicFrameMkLst>
            <pc:docMk/>
            <pc:sldMk cId="1359852874" sldId="274"/>
            <ac:graphicFrameMk id="4" creationId="{3B8F1502-9B0A-3AF2-1445-7437FBDDD8D9}"/>
          </ac:graphicFrameMkLst>
        </pc:graphicFrameChg>
        <pc:graphicFrameChg chg="mod">
          <ac:chgData name="Jasmine Adams" userId="a346aa42-8ad0-4f73-b888-69a28f8c6700" providerId="ADAL" clId="{986C432B-9AAB-A64B-AE1F-3F8B7D25CB10}" dt="2024-10-31T18:19:10.438" v="144" actId="14100"/>
          <ac:graphicFrameMkLst>
            <pc:docMk/>
            <pc:sldMk cId="1359852874" sldId="274"/>
            <ac:graphicFrameMk id="5" creationId="{9DD20402-7A53-51D6-F9EC-2ACEBE3DD8AF}"/>
          </ac:graphicFrameMkLst>
        </pc:graphicFrameChg>
      </pc:sldChg>
    </pc:docChg>
  </pc:docChgLst>
  <pc:docChgLst>
    <pc:chgData name="Jasmine Adams" userId="a346aa42-8ad0-4f73-b888-69a28f8c6700" providerId="ADAL" clId="{F5D4AA29-DEB5-B043-9305-3FE97F2A72F3}"/>
    <pc:docChg chg="undo custSel modSld">
      <pc:chgData name="Jasmine Adams" userId="a346aa42-8ad0-4f73-b888-69a28f8c6700" providerId="ADAL" clId="{F5D4AA29-DEB5-B043-9305-3FE97F2A72F3}" dt="2024-12-04T17:24:45.235" v="171" actId="1035"/>
      <pc:docMkLst>
        <pc:docMk/>
      </pc:docMkLst>
      <pc:sldChg chg="modSp mod">
        <pc:chgData name="Jasmine Adams" userId="a346aa42-8ad0-4f73-b888-69a28f8c6700" providerId="ADAL" clId="{F5D4AA29-DEB5-B043-9305-3FE97F2A72F3}" dt="2024-12-04T16:57:10.015" v="13" actId="20577"/>
        <pc:sldMkLst>
          <pc:docMk/>
          <pc:sldMk cId="1314410729" sldId="256"/>
        </pc:sldMkLst>
        <pc:spChg chg="mod">
          <ac:chgData name="Jasmine Adams" userId="a346aa42-8ad0-4f73-b888-69a28f8c6700" providerId="ADAL" clId="{F5D4AA29-DEB5-B043-9305-3FE97F2A72F3}" dt="2024-12-04T16:57:10.015" v="13" actId="20577"/>
          <ac:spMkLst>
            <pc:docMk/>
            <pc:sldMk cId="1314410729" sldId="256"/>
            <ac:spMk id="3" creationId="{00000000-0000-0000-0000-000000000000}"/>
          </ac:spMkLst>
        </pc:spChg>
      </pc:sldChg>
      <pc:sldChg chg="delSp modSp mod">
        <pc:chgData name="Jasmine Adams" userId="a346aa42-8ad0-4f73-b888-69a28f8c6700" providerId="ADAL" clId="{F5D4AA29-DEB5-B043-9305-3FE97F2A72F3}" dt="2024-12-04T17:24:45.235" v="171" actId="1035"/>
        <pc:sldMkLst>
          <pc:docMk/>
          <pc:sldMk cId="1359852874" sldId="274"/>
        </pc:sldMkLst>
        <pc:spChg chg="mod">
          <ac:chgData name="Jasmine Adams" userId="a346aa42-8ad0-4f73-b888-69a28f8c6700" providerId="ADAL" clId="{F5D4AA29-DEB5-B043-9305-3FE97F2A72F3}" dt="2024-12-04T16:58:03" v="66" actId="20577"/>
          <ac:spMkLst>
            <pc:docMk/>
            <pc:sldMk cId="1359852874" sldId="274"/>
            <ac:spMk id="2" creationId="{88736880-E44C-39E7-E897-11C6346A70BD}"/>
          </ac:spMkLst>
        </pc:spChg>
        <pc:spChg chg="del topLvl">
          <ac:chgData name="Jasmine Adams" userId="a346aa42-8ad0-4f73-b888-69a28f8c6700" providerId="ADAL" clId="{F5D4AA29-DEB5-B043-9305-3FE97F2A72F3}" dt="2024-12-04T17:22:11.906" v="152" actId="478"/>
          <ac:spMkLst>
            <pc:docMk/>
            <pc:sldMk cId="1359852874" sldId="274"/>
            <ac:spMk id="8" creationId="{8AC9FF24-850F-80C8-05F2-D813C363A4B3}"/>
          </ac:spMkLst>
        </pc:spChg>
        <pc:spChg chg="mod">
          <ac:chgData name="Jasmine Adams" userId="a346aa42-8ad0-4f73-b888-69a28f8c6700" providerId="ADAL" clId="{F5D4AA29-DEB5-B043-9305-3FE97F2A72F3}" dt="2024-12-04T16:57:40.935" v="53" actId="20577"/>
          <ac:spMkLst>
            <pc:docMk/>
            <pc:sldMk cId="1359852874" sldId="274"/>
            <ac:spMk id="10" creationId="{250B54A8-EA2A-6523-EB07-A7B9AB6D556A}"/>
          </ac:spMkLst>
        </pc:spChg>
        <pc:spChg chg="mod">
          <ac:chgData name="Jasmine Adams" userId="a346aa42-8ad0-4f73-b888-69a28f8c6700" providerId="ADAL" clId="{F5D4AA29-DEB5-B043-9305-3FE97F2A72F3}" dt="2024-12-04T17:24:21.422" v="164" actId="1076"/>
          <ac:spMkLst>
            <pc:docMk/>
            <pc:sldMk cId="1359852874" sldId="274"/>
            <ac:spMk id="14" creationId="{16291287-548C-2942-6227-DC661062D87C}"/>
          </ac:spMkLst>
        </pc:spChg>
        <pc:spChg chg="mod">
          <ac:chgData name="Jasmine Adams" userId="a346aa42-8ad0-4f73-b888-69a28f8c6700" providerId="ADAL" clId="{F5D4AA29-DEB5-B043-9305-3FE97F2A72F3}" dt="2024-12-04T17:24:26.639" v="165" actId="1076"/>
          <ac:spMkLst>
            <pc:docMk/>
            <pc:sldMk cId="1359852874" sldId="274"/>
            <ac:spMk id="15" creationId="{587440B9-C7C0-CC1A-ACA4-0C882DE0EA94}"/>
          </ac:spMkLst>
        </pc:spChg>
        <pc:spChg chg="mod">
          <ac:chgData name="Jasmine Adams" userId="a346aa42-8ad0-4f73-b888-69a28f8c6700" providerId="ADAL" clId="{F5D4AA29-DEB5-B043-9305-3FE97F2A72F3}" dt="2024-12-04T17:24:45.235" v="171" actId="1035"/>
          <ac:spMkLst>
            <pc:docMk/>
            <pc:sldMk cId="1359852874" sldId="274"/>
            <ac:spMk id="16" creationId="{232363E9-3F4D-FC37-A70A-B35D25EDA516}"/>
          </ac:spMkLst>
        </pc:spChg>
        <pc:grpChg chg="del mod">
          <ac:chgData name="Jasmine Adams" userId="a346aa42-8ad0-4f73-b888-69a28f8c6700" providerId="ADAL" clId="{F5D4AA29-DEB5-B043-9305-3FE97F2A72F3}" dt="2024-12-04T17:22:11.906" v="152" actId="478"/>
          <ac:grpSpMkLst>
            <pc:docMk/>
            <pc:sldMk cId="1359852874" sldId="274"/>
            <ac:grpSpMk id="9" creationId="{E4879157-5BD6-61C6-5ECF-653374C93AEC}"/>
          </ac:grpSpMkLst>
        </pc:grpChg>
        <pc:graphicFrameChg chg="mod">
          <ac:chgData name="Jasmine Adams" userId="a346aa42-8ad0-4f73-b888-69a28f8c6700" providerId="ADAL" clId="{F5D4AA29-DEB5-B043-9305-3FE97F2A72F3}" dt="2024-12-04T17:23:14.603" v="156" actId="1036"/>
          <ac:graphicFrameMkLst>
            <pc:docMk/>
            <pc:sldMk cId="1359852874" sldId="274"/>
            <ac:graphicFrameMk id="3" creationId="{560EBCDA-AFF8-D661-F648-269DEB3EEFB0}"/>
          </ac:graphicFrameMkLst>
        </pc:graphicFrameChg>
        <pc:graphicFrameChg chg="mod">
          <ac:chgData name="Jasmine Adams" userId="a346aa42-8ad0-4f73-b888-69a28f8c6700" providerId="ADAL" clId="{F5D4AA29-DEB5-B043-9305-3FE97F2A72F3}" dt="2024-12-04T17:23:14.603" v="156" actId="1036"/>
          <ac:graphicFrameMkLst>
            <pc:docMk/>
            <pc:sldMk cId="1359852874" sldId="274"/>
            <ac:graphicFrameMk id="4" creationId="{3B8F1502-9B0A-3AF2-1445-7437FBDDD8D9}"/>
          </ac:graphicFrameMkLst>
        </pc:graphicFrameChg>
        <pc:graphicFrameChg chg="mod topLvl">
          <ac:chgData name="Jasmine Adams" userId="a346aa42-8ad0-4f73-b888-69a28f8c6700" providerId="ADAL" clId="{F5D4AA29-DEB5-B043-9305-3FE97F2A72F3}" dt="2024-12-04T17:24:32.126" v="168" actId="1036"/>
          <ac:graphicFrameMkLst>
            <pc:docMk/>
            <pc:sldMk cId="1359852874" sldId="274"/>
            <ac:graphicFrameMk id="5" creationId="{9DD20402-7A53-51D6-F9EC-2ACEBE3DD8AF}"/>
          </ac:graphicFrameMkLst>
        </pc:graphicFrameChg>
      </pc:sldChg>
    </pc:docChg>
  </pc:docChgLst>
  <pc:docChgLst>
    <pc:chgData name="Jasmine Adams" userId="a346aa42-8ad0-4f73-b888-69a28f8c6700" providerId="ADAL" clId="{433A60B3-EC73-9247-9C80-84AC6C6E68C6}"/>
    <pc:docChg chg="modSld">
      <pc:chgData name="Jasmine Adams" userId="a346aa42-8ad0-4f73-b888-69a28f8c6700" providerId="ADAL" clId="{433A60B3-EC73-9247-9C80-84AC6C6E68C6}" dt="2024-08-02T17:40:55.966" v="25" actId="20577"/>
      <pc:docMkLst>
        <pc:docMk/>
      </pc:docMkLst>
      <pc:sldChg chg="modSp mod">
        <pc:chgData name="Jasmine Adams" userId="a346aa42-8ad0-4f73-b888-69a28f8c6700" providerId="ADAL" clId="{433A60B3-EC73-9247-9C80-84AC6C6E68C6}" dt="2024-08-02T17:40:55.966" v="25" actId="20577"/>
        <pc:sldMkLst>
          <pc:docMk/>
          <pc:sldMk cId="1314410729" sldId="256"/>
        </pc:sldMkLst>
      </pc:sldChg>
      <pc:sldChg chg="modSp mod">
        <pc:chgData name="Jasmine Adams" userId="a346aa42-8ad0-4f73-b888-69a28f8c6700" providerId="ADAL" clId="{433A60B3-EC73-9247-9C80-84AC6C6E68C6}" dt="2024-08-02T17:40:49.183" v="17" actId="20577"/>
        <pc:sldMkLst>
          <pc:docMk/>
          <pc:sldMk cId="1313271210" sldId="263"/>
        </pc:sldMkLst>
      </pc:sldChg>
      <pc:sldChg chg="modSp mod">
        <pc:chgData name="Jasmine Adams" userId="a346aa42-8ad0-4f73-b888-69a28f8c6700" providerId="ADAL" clId="{433A60B3-EC73-9247-9C80-84AC6C6E68C6}" dt="2024-08-02T17:39:16.635" v="9" actId="20577"/>
        <pc:sldMkLst>
          <pc:docMk/>
          <pc:sldMk cId="1104681957" sldId="271"/>
        </pc:sldMkLst>
      </pc:sldChg>
    </pc:docChg>
  </pc:docChgLst>
  <pc:docChgLst>
    <pc:chgData name="Jasmine Adams" userId="a346aa42-8ad0-4f73-b888-69a28f8c6700" providerId="ADAL" clId="{BB83062B-37FA-BE43-B2D3-F1A91EF7D9BE}"/>
    <pc:docChg chg="custSel modSld">
      <pc:chgData name="Jasmine Adams" userId="a346aa42-8ad0-4f73-b888-69a28f8c6700" providerId="ADAL" clId="{BB83062B-37FA-BE43-B2D3-F1A91EF7D9BE}" dt="2024-05-29T20:24:13.499" v="25" actId="20577"/>
      <pc:docMkLst>
        <pc:docMk/>
      </pc:docMkLst>
      <pc:sldChg chg="modSp mod">
        <pc:chgData name="Jasmine Adams" userId="a346aa42-8ad0-4f73-b888-69a28f8c6700" providerId="ADAL" clId="{BB83062B-37FA-BE43-B2D3-F1A91EF7D9BE}" dt="2024-05-29T20:22:07.793" v="1" actId="20577"/>
        <pc:sldMkLst>
          <pc:docMk/>
          <pc:sldMk cId="1314410729" sldId="256"/>
        </pc:sldMkLst>
      </pc:sldChg>
      <pc:sldChg chg="modSp mod">
        <pc:chgData name="Jasmine Adams" userId="a346aa42-8ad0-4f73-b888-69a28f8c6700" providerId="ADAL" clId="{BB83062B-37FA-BE43-B2D3-F1A91EF7D9BE}" dt="2024-05-29T20:22:13.167" v="5" actId="20577"/>
        <pc:sldMkLst>
          <pc:docMk/>
          <pc:sldMk cId="1313271210" sldId="263"/>
        </pc:sldMkLst>
      </pc:sldChg>
      <pc:sldChg chg="addSp delSp modSp mod">
        <pc:chgData name="Jasmine Adams" userId="a346aa42-8ad0-4f73-b888-69a28f8c6700" providerId="ADAL" clId="{BB83062B-37FA-BE43-B2D3-F1A91EF7D9BE}" dt="2024-05-29T20:24:13.499" v="25" actId="20577"/>
        <pc:sldMkLst>
          <pc:docMk/>
          <pc:sldMk cId="1104681957" sldId="271"/>
        </pc:sldMkLst>
      </pc:sldChg>
    </pc:docChg>
  </pc:docChgLst>
  <pc:docChgLst>
    <pc:chgData name="Jasmine Adams" userId="a346aa42-8ad0-4f73-b888-69a28f8c6700" providerId="ADAL" clId="{34123726-2962-E140-A07C-D91DC31A6F5D}"/>
    <pc:docChg chg="undo custSel modSld">
      <pc:chgData name="Jasmine Adams" userId="a346aa42-8ad0-4f73-b888-69a28f8c6700" providerId="ADAL" clId="{34123726-2962-E140-A07C-D91DC31A6F5D}" dt="2024-10-03T18:56:40.183" v="149" actId="113"/>
      <pc:docMkLst>
        <pc:docMk/>
      </pc:docMkLst>
      <pc:sldChg chg="modSp mod">
        <pc:chgData name="Jasmine Adams" userId="a346aa42-8ad0-4f73-b888-69a28f8c6700" providerId="ADAL" clId="{34123726-2962-E140-A07C-D91DC31A6F5D}" dt="2024-10-03T18:56:40.183" v="149" actId="113"/>
        <pc:sldMkLst>
          <pc:docMk/>
          <pc:sldMk cId="1314410729" sldId="256"/>
        </pc:sldMkLst>
        <pc:spChg chg="mod">
          <ac:chgData name="Jasmine Adams" userId="a346aa42-8ad0-4f73-b888-69a28f8c6700" providerId="ADAL" clId="{34123726-2962-E140-A07C-D91DC31A6F5D}" dt="2024-10-03T18:56:40.183" v="149" actId="113"/>
          <ac:spMkLst>
            <pc:docMk/>
            <pc:sldMk cId="1314410729" sldId="256"/>
            <ac:spMk id="3" creationId="{00000000-0000-0000-0000-000000000000}"/>
          </ac:spMkLst>
        </pc:spChg>
      </pc:sldChg>
      <pc:sldChg chg="delSp modSp mod">
        <pc:chgData name="Jasmine Adams" userId="a346aa42-8ad0-4f73-b888-69a28f8c6700" providerId="ADAL" clId="{34123726-2962-E140-A07C-D91DC31A6F5D}" dt="2024-10-03T18:55:37.736" v="86" actId="20577"/>
        <pc:sldMkLst>
          <pc:docMk/>
          <pc:sldMk cId="1359852874" sldId="274"/>
        </pc:sldMkLst>
        <pc:spChg chg="mod">
          <ac:chgData name="Jasmine Adams" userId="a346aa42-8ad0-4f73-b888-69a28f8c6700" providerId="ADAL" clId="{34123726-2962-E140-A07C-D91DC31A6F5D}" dt="2024-10-03T18:55:37.736" v="86" actId="20577"/>
          <ac:spMkLst>
            <pc:docMk/>
            <pc:sldMk cId="1359852874" sldId="274"/>
            <ac:spMk id="2" creationId="{88736880-E44C-39E7-E897-11C6346A70BD}"/>
          </ac:spMkLst>
        </pc:spChg>
        <pc:spChg chg="mod">
          <ac:chgData name="Jasmine Adams" userId="a346aa42-8ad0-4f73-b888-69a28f8c6700" providerId="ADAL" clId="{34123726-2962-E140-A07C-D91DC31A6F5D}" dt="2024-10-03T18:53:55.388" v="48" actId="1076"/>
          <ac:spMkLst>
            <pc:docMk/>
            <pc:sldMk cId="1359852874" sldId="274"/>
            <ac:spMk id="14" creationId="{16291287-548C-2942-6227-DC661062D87C}"/>
          </ac:spMkLst>
        </pc:spChg>
        <pc:spChg chg="mod">
          <ac:chgData name="Jasmine Adams" userId="a346aa42-8ad0-4f73-b888-69a28f8c6700" providerId="ADAL" clId="{34123726-2962-E140-A07C-D91DC31A6F5D}" dt="2024-10-03T18:53:20.812" v="44" actId="1035"/>
          <ac:spMkLst>
            <pc:docMk/>
            <pc:sldMk cId="1359852874" sldId="274"/>
            <ac:spMk id="15" creationId="{587440B9-C7C0-CC1A-ACA4-0C882DE0EA94}"/>
          </ac:spMkLst>
        </pc:spChg>
        <pc:graphicFrameChg chg="mod topLvl">
          <ac:chgData name="Jasmine Adams" userId="a346aa42-8ad0-4f73-b888-69a28f8c6700" providerId="ADAL" clId="{34123726-2962-E140-A07C-D91DC31A6F5D}" dt="2024-10-03T18:52:34.612" v="33" actId="165"/>
          <ac:graphicFrameMkLst>
            <pc:docMk/>
            <pc:sldMk cId="1359852874" sldId="274"/>
            <ac:graphicFrameMk id="3" creationId="{560EBCDA-AFF8-D661-F648-269DEB3EEFB0}"/>
          </ac:graphicFrameMkLst>
        </pc:graphicFrameChg>
        <pc:graphicFrameChg chg="mod topLvl">
          <ac:chgData name="Jasmine Adams" userId="a346aa42-8ad0-4f73-b888-69a28f8c6700" providerId="ADAL" clId="{34123726-2962-E140-A07C-D91DC31A6F5D}" dt="2024-10-03T18:53:26.317" v="45" actId="165"/>
          <ac:graphicFrameMkLst>
            <pc:docMk/>
            <pc:sldMk cId="1359852874" sldId="274"/>
            <ac:graphicFrameMk id="4" creationId="{3B8F1502-9B0A-3AF2-1445-7437FBDDD8D9}"/>
          </ac:graphicFrameMkLst>
        </pc:graphicFrameChg>
        <pc:graphicFrameChg chg="mod">
          <ac:chgData name="Jasmine Adams" userId="a346aa42-8ad0-4f73-b888-69a28f8c6700" providerId="ADAL" clId="{34123726-2962-E140-A07C-D91DC31A6F5D}" dt="2024-10-03T18:53:06.515" v="41" actId="14100"/>
          <ac:graphicFrameMkLst>
            <pc:docMk/>
            <pc:sldMk cId="1359852874" sldId="274"/>
            <ac:graphicFrameMk id="5" creationId="{9DD20402-7A53-51D6-F9EC-2ACEBE3DD8AF}"/>
          </ac:graphicFrameMkLst>
        </pc:graphicFrameChg>
      </pc:sldChg>
    </pc:docChg>
  </pc:docChgLst>
  <pc:docChgLst>
    <pc:chgData name="Jasmine Adams" userId="a346aa42-8ad0-4f73-b888-69a28f8c6700" providerId="ADAL" clId="{2C244BEC-551E-F644-A25B-FA474C530ACC}"/>
    <pc:docChg chg="modSld">
      <pc:chgData name="Jasmine Adams" userId="a346aa42-8ad0-4f73-b888-69a28f8c6700" providerId="ADAL" clId="{2C244BEC-551E-F644-A25B-FA474C530ACC}" dt="2024-03-28T21:45:34.992" v="10" actId="20577"/>
      <pc:docMkLst>
        <pc:docMk/>
      </pc:docMkLst>
      <pc:sldChg chg="modSp mod">
        <pc:chgData name="Jasmine Adams" userId="a346aa42-8ad0-4f73-b888-69a28f8c6700" providerId="ADAL" clId="{2C244BEC-551E-F644-A25B-FA474C530ACC}" dt="2024-03-28T21:45:20.346" v="4" actId="20577"/>
        <pc:sldMkLst>
          <pc:docMk/>
          <pc:sldMk cId="1314410729" sldId="256"/>
        </pc:sldMkLst>
      </pc:sldChg>
      <pc:sldChg chg="modSp mod">
        <pc:chgData name="Jasmine Adams" userId="a346aa42-8ad0-4f73-b888-69a28f8c6700" providerId="ADAL" clId="{2C244BEC-551E-F644-A25B-FA474C530ACC}" dt="2024-03-28T21:45:27.543" v="7" actId="20577"/>
        <pc:sldMkLst>
          <pc:docMk/>
          <pc:sldMk cId="1313271210" sldId="263"/>
        </pc:sldMkLst>
      </pc:sldChg>
      <pc:sldChg chg="modSp mod">
        <pc:chgData name="Jasmine Adams" userId="a346aa42-8ad0-4f73-b888-69a28f8c6700" providerId="ADAL" clId="{2C244BEC-551E-F644-A25B-FA474C530ACC}" dt="2024-03-28T21:45:34.992" v="10" actId="20577"/>
        <pc:sldMkLst>
          <pc:docMk/>
          <pc:sldMk cId="1104681957" sldId="271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9840731765398033"/>
          <c:y val="9.0241805404560407E-2"/>
          <c:w val="0.45224147511054463"/>
          <c:h val="0.6990025599733343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Enrollments</c:v>
                </c:pt>
              </c:strCache>
            </c:strRef>
          </c:tx>
          <c:spPr>
            <a:solidFill>
              <a:srgbClr val="051C48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727E97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51A6-1A4C-ABB9-940206694421}"/>
              </c:ext>
            </c:extLst>
          </c:dPt>
          <c:dPt>
            <c:idx val="1"/>
            <c:invertIfNegative val="0"/>
            <c:bubble3D val="0"/>
            <c:spPr>
              <a:solidFill>
                <a:srgbClr val="4F5E7E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1A6-1A4C-ABB9-940206694421}"/>
              </c:ext>
            </c:extLst>
          </c:dPt>
          <c:dPt>
            <c:idx val="2"/>
            <c:invertIfNegative val="0"/>
            <c:bubble3D val="0"/>
            <c:spPr>
              <a:solidFill>
                <a:srgbClr val="33456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51A6-1A4C-ABB9-940206694421}"/>
              </c:ext>
            </c:extLst>
          </c:dPt>
          <c:dPt>
            <c:idx val="3"/>
            <c:invertIfNegative val="0"/>
            <c:bubble3D val="0"/>
            <c:spPr>
              <a:solidFill>
                <a:srgbClr val="1E335B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1A6-1A4C-ABB9-940206694421}"/>
              </c:ext>
            </c:extLst>
          </c:dPt>
          <c:cat>
            <c:strRef>
              <c:f>Sheet1!$A$2:$A$6</c:f>
              <c:strCache>
                <c:ptCount val="5"/>
                <c:pt idx="0">
                  <c:v>Health &amp; Readiness Symposium: Plenary Track</c:v>
                </c:pt>
                <c:pt idx="1">
                  <c:v>Vision Center of Excellence TeleConference</c:v>
                </c:pt>
                <c:pt idx="2">
                  <c:v>Womack Pharmacy Monthly Training</c:v>
                </c:pt>
                <c:pt idx="3">
                  <c:v>USAF Physical Therapy Advanced Course</c:v>
                </c:pt>
                <c:pt idx="4">
                  <c:v>DHN and MTF Chief Officers Training</c:v>
                </c:pt>
              </c:strCache>
            </c:strRef>
          </c:cat>
          <c:val>
            <c:numRef>
              <c:f>Sheet1!$B$2:$B$6</c:f>
              <c:numCache>
                <c:formatCode>0</c:formatCode>
                <c:ptCount val="5"/>
                <c:pt idx="0">
                  <c:v>49</c:v>
                </c:pt>
                <c:pt idx="1">
                  <c:v>63</c:v>
                </c:pt>
                <c:pt idx="2">
                  <c:v>70</c:v>
                </c:pt>
                <c:pt idx="3">
                  <c:v>79</c:v>
                </c:pt>
                <c:pt idx="4">
                  <c:v>116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A6-1A4C-ABB9-9402066944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7"/>
        <c:axId val="858680832"/>
        <c:axId val="858682544"/>
      </c:barChart>
      <c:catAx>
        <c:axId val="85868083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6350" cap="flat" cmpd="sng" algn="ctr">
            <a:solidFill>
              <a:srgbClr val="C6C6C6"/>
            </a:solidFill>
            <a:round/>
          </a:ln>
          <a:effectLst/>
        </c:spPr>
        <c:txPr>
          <a:bodyPr rot="-60000000" spcFirstLastPara="1" vertOverflow="ellipsis" vert="horz" wrap="square" anchor="ctr" anchorCtr="0"/>
          <a:lstStyle/>
          <a:p>
            <a:pPr algn="r">
              <a:lnSpc>
                <a:spcPct val="100000"/>
              </a:lnSpc>
              <a:defRPr sz="800" b="0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8682544"/>
        <c:crosses val="autoZero"/>
        <c:auto val="1"/>
        <c:lblAlgn val="ctr"/>
        <c:lblOffset val="100"/>
        <c:noMultiLvlLbl val="0"/>
      </c:catAx>
      <c:valAx>
        <c:axId val="858682544"/>
        <c:scaling>
          <c:orientation val="minMax"/>
          <c:max val="100"/>
          <c:min val="0"/>
        </c:scaling>
        <c:delete val="0"/>
        <c:axPos val="b"/>
        <c:majorGridlines>
          <c:spPr>
            <a:ln w="6350" cap="flat" cmpd="sng" algn="ctr">
              <a:solidFill>
                <a:srgbClr val="C6C6C6"/>
              </a:solidFill>
              <a:round/>
            </a:ln>
            <a:effectLst/>
          </c:spPr>
        </c:majorGridlines>
        <c:numFmt formatCode="#,##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70" b="0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8680832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 algn="just"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9247692332175064"/>
          <c:y val="9.0241805404560407E-2"/>
          <c:w val="0.4604554616691684"/>
          <c:h val="0.6937886731904191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Completions</c:v>
                </c:pt>
              </c:strCache>
            </c:strRef>
          </c:tx>
          <c:spPr>
            <a:solidFill>
              <a:srgbClr val="7D7D8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F9FA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410D-444C-9325-B8013A70371F}"/>
              </c:ext>
            </c:extLst>
          </c:dPt>
          <c:dPt>
            <c:idx val="1"/>
            <c:invertIfNegative val="0"/>
            <c:bubble3D val="0"/>
            <c:spPr>
              <a:solidFill>
                <a:srgbClr val="8F8F9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10D-444C-9325-B8013A70371F}"/>
              </c:ext>
            </c:extLst>
          </c:dPt>
          <c:dPt>
            <c:idx val="3"/>
            <c:invertIfNegative val="0"/>
            <c:bubble3D val="0"/>
            <c:spPr>
              <a:solidFill>
                <a:srgbClr val="67666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410D-444C-9325-B8013A70371F}"/>
              </c:ext>
            </c:extLst>
          </c:dPt>
          <c:dPt>
            <c:idx val="4"/>
            <c:invertIfNegative val="0"/>
            <c:bubble3D val="0"/>
            <c:spPr>
              <a:solidFill>
                <a:srgbClr val="504F5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10D-444C-9325-B8013A70371F}"/>
              </c:ext>
            </c:extLst>
          </c:dPt>
          <c:cat>
            <c:strRef>
              <c:f>Sheet1!$A$2:$A$6</c:f>
              <c:strCache>
                <c:ptCount val="5"/>
                <c:pt idx="0">
                  <c:v>Health &amp; Readiness Symposium: Plenary Track</c:v>
                </c:pt>
                <c:pt idx="1">
                  <c:v>Vision Center of Excellence TeleConference</c:v>
                </c:pt>
                <c:pt idx="2">
                  <c:v>Womack Pharmacy Monthly Training</c:v>
                </c:pt>
                <c:pt idx="3">
                  <c:v>USAF Physical Therapy Advanced Course</c:v>
                </c:pt>
                <c:pt idx="4">
                  <c:v>DHN and MTF Chief Officers Training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43</c:v>
                </c:pt>
                <c:pt idx="1">
                  <c:v>44</c:v>
                </c:pt>
                <c:pt idx="2">
                  <c:v>68</c:v>
                </c:pt>
                <c:pt idx="3">
                  <c:v>76</c:v>
                </c:pt>
                <c:pt idx="4">
                  <c:v>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10D-444C-9325-B8013A7037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7"/>
        <c:axId val="858680832"/>
        <c:axId val="858682544"/>
      </c:barChart>
      <c:catAx>
        <c:axId val="85868083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6350" cap="flat" cmpd="sng" algn="ctr">
            <a:solidFill>
              <a:srgbClr val="C6C6C6"/>
            </a:solidFill>
            <a:round/>
          </a:ln>
          <a:effectLst/>
        </c:spPr>
        <c:txPr>
          <a:bodyPr rot="-60000000" spcFirstLastPara="1" vertOverflow="ellipsis" vert="horz" wrap="square" anchor="ctr" anchorCtr="0"/>
          <a:lstStyle/>
          <a:p>
            <a:pPr algn="r">
              <a:lnSpc>
                <a:spcPct val="100000"/>
              </a:lnSpc>
              <a:defRPr sz="800" b="0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8682544"/>
        <c:crosses val="autoZero"/>
        <c:auto val="1"/>
        <c:lblAlgn val="ctr"/>
        <c:lblOffset val="100"/>
        <c:noMultiLvlLbl val="0"/>
      </c:catAx>
      <c:valAx>
        <c:axId val="858682544"/>
        <c:scaling>
          <c:orientation val="minMax"/>
          <c:max val="100"/>
          <c:min val="0"/>
        </c:scaling>
        <c:delete val="0"/>
        <c:axPos val="b"/>
        <c:majorGridlines>
          <c:spPr>
            <a:ln w="6350" cap="flat" cmpd="sng" algn="ctr">
              <a:solidFill>
                <a:srgbClr val="C6C6C6"/>
              </a:solidFill>
              <a:round/>
            </a:ln>
            <a:effectLst/>
          </c:spPr>
        </c:majorGridlines>
        <c:numFmt formatCode="#,##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70" b="0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8680832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 algn="just"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4943595071449402"/>
          <c:y val="9.0241805404560407E-2"/>
          <c:w val="0.44033274066548134"/>
          <c:h val="0.69900255997333438"/>
        </c:manualLayout>
      </c:layout>
      <c:barChart>
        <c:barDir val="bar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Credit Hours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CEC8A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0E4-804F-92AD-9F193C0BE37A}"/>
              </c:ext>
            </c:extLst>
          </c:dPt>
          <c:dPt>
            <c:idx val="1"/>
            <c:invertIfNegative val="0"/>
            <c:bubble3D val="0"/>
            <c:spPr>
              <a:solidFill>
                <a:srgbClr val="C1B89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40E4-804F-92AD-9F193C0BE37A}"/>
              </c:ext>
            </c:extLst>
          </c:dPt>
          <c:dPt>
            <c:idx val="2"/>
            <c:invertIfNegative val="0"/>
            <c:bubble3D val="0"/>
            <c:spPr>
              <a:solidFill>
                <a:srgbClr val="B2A978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0E4-804F-92AD-9F193C0BE37A}"/>
              </c:ext>
            </c:extLst>
          </c:dPt>
          <c:dPt>
            <c:idx val="3"/>
            <c:invertIfNegative val="0"/>
            <c:bubble3D val="0"/>
            <c:spPr>
              <a:solidFill>
                <a:srgbClr val="837C5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40E4-804F-92AD-9F193C0BE37A}"/>
              </c:ext>
            </c:extLst>
          </c:dPt>
          <c:dPt>
            <c:idx val="4"/>
            <c:invertIfNegative val="0"/>
            <c:bubble3D val="0"/>
            <c:spPr>
              <a:solidFill>
                <a:srgbClr val="746C4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0E4-804F-92AD-9F193C0BE37A}"/>
              </c:ext>
            </c:extLst>
          </c:dPt>
          <c:cat>
            <c:strRef>
              <c:f>Sheet1!$A$2:$A$6</c:f>
              <c:strCache>
                <c:ptCount val="5"/>
                <c:pt idx="0">
                  <c:v>Health &amp; Readiness Symposium: Primary Care/Pharmacy Track</c:v>
                </c:pt>
                <c:pt idx="1">
                  <c:v>DHA Dry Needling Level 1 Course</c:v>
                </c:pt>
                <c:pt idx="2">
                  <c:v>EXCEL Capstone Course for MHS Leaders</c:v>
                </c:pt>
                <c:pt idx="3">
                  <c:v>DHN and MTF Chief Officers Training</c:v>
                </c:pt>
                <c:pt idx="4">
                  <c:v>USAF Physical Therapy Advanced Course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351</c:v>
                </c:pt>
                <c:pt idx="1">
                  <c:v>357</c:v>
                </c:pt>
                <c:pt idx="2">
                  <c:v>577.5</c:v>
                </c:pt>
                <c:pt idx="3" formatCode="#,##0.00">
                  <c:v>1445.5</c:v>
                </c:pt>
                <c:pt idx="4" formatCode="#,##0">
                  <c:v>5320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E4-804F-92AD-9F193C0BE3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3"/>
        <c:axId val="858680832"/>
        <c:axId val="858682544"/>
      </c:barChart>
      <c:catAx>
        <c:axId val="858680832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6350" cap="flat" cmpd="sng" algn="ctr">
            <a:solidFill>
              <a:srgbClr val="C6C6C6"/>
            </a:solidFill>
            <a:round/>
          </a:ln>
          <a:effectLst/>
        </c:spPr>
        <c:txPr>
          <a:bodyPr rot="-60000000" spcFirstLastPara="1" vertOverflow="ellipsis" vert="horz" wrap="square" anchor="ctr" anchorCtr="0"/>
          <a:lstStyle/>
          <a:p>
            <a:pPr algn="r">
              <a:lnSpc>
                <a:spcPct val="100000"/>
              </a:lnSpc>
              <a:defRPr sz="800" b="0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8682544"/>
        <c:crosses val="autoZero"/>
        <c:auto val="1"/>
        <c:lblAlgn val="ctr"/>
        <c:lblOffset val="100"/>
        <c:noMultiLvlLbl val="0"/>
      </c:catAx>
      <c:valAx>
        <c:axId val="858682544"/>
        <c:scaling>
          <c:orientation val="minMax"/>
          <c:max val="6000"/>
          <c:min val="0"/>
        </c:scaling>
        <c:delete val="0"/>
        <c:axPos val="b"/>
        <c:majorGridlines>
          <c:spPr>
            <a:ln w="6350" cap="flat" cmpd="sng" algn="ctr">
              <a:solidFill>
                <a:srgbClr val="C6C6C6"/>
              </a:solidFill>
              <a:round/>
            </a:ln>
            <a:effectLst/>
          </c:spPr>
        </c:majorGridlines>
        <c:numFmt formatCode="#,##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70" b="0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8680832"/>
        <c:crosses val="autoZero"/>
        <c:crossBetween val="between"/>
        <c:majorUnit val="1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 algn="just"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D8F377-1D4D-4E55-BA23-B4C88B08AE04}" type="datetimeFigureOut">
              <a:rPr lang="en-US" smtClean="0"/>
              <a:t>12/4/24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5D02E8-D589-462B-8871-E4027AEEA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87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1C232C-A669-41A2-B224-8DB9E51725EC}" type="datetimeFigureOut">
              <a:rPr lang="en-US" smtClean="0"/>
              <a:t>12/4/24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C72B32-1A00-43DB-BBB8-B81738A48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93876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152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180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00099" y="2536031"/>
            <a:ext cx="7543800" cy="1102519"/>
          </a:xfrm>
        </p:spPr>
        <p:txBody>
          <a:bodyPr>
            <a:normAutofit/>
          </a:bodyPr>
          <a:lstStyle>
            <a:lvl1pPr>
              <a:defRPr sz="3200" b="1" baseline="0">
                <a:solidFill>
                  <a:srgbClr val="092068"/>
                </a:solidFill>
                <a:latin typeface="Franklin Gothic Medium" panose="020B0603020102020204" pitchFamily="34" charset="0"/>
              </a:defRPr>
            </a:lvl1pPr>
          </a:lstStyle>
          <a:p>
            <a:r>
              <a:rPr lang="en-US" dirty="0"/>
              <a:t>Title, Franklin Gothic Medium,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599" y="3638550"/>
            <a:ext cx="6400800" cy="914400"/>
          </a:xfrm>
        </p:spPr>
        <p:txBody>
          <a:bodyPr>
            <a:normAutofit/>
          </a:bodyPr>
          <a:lstStyle>
            <a:lvl1pPr marL="0" indent="0" algn="ctr">
              <a:buNone/>
              <a:defRPr sz="2400" b="1" baseline="0">
                <a:solidFill>
                  <a:srgbClr val="454545"/>
                </a:solidFill>
                <a:latin typeface="Franklin Gothic Book" panose="020B05030201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Month DD, YYYY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265" y="557961"/>
            <a:ext cx="1845469" cy="184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531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2800" b="1" baseline="0">
                <a:solidFill>
                  <a:srgbClr val="092068"/>
                </a:solidFill>
              </a:defRPr>
            </a:lvl1pPr>
          </a:lstStyle>
          <a:p>
            <a:r>
              <a:rPr lang="en-US" dirty="0"/>
              <a:t>Different title per slide, Franklin Gothic Medium 28pt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123950"/>
            <a:ext cx="8229600" cy="3276599"/>
          </a:xfrm>
        </p:spPr>
        <p:txBody>
          <a:bodyPr/>
          <a:lstStyle>
            <a:lvl1pPr marL="342900" indent="-342900">
              <a:buClr>
                <a:srgbClr val="582831"/>
              </a:buClr>
              <a:buSzPct val="125000"/>
              <a:buFont typeface="Arial" panose="020B0604020202020204" pitchFamily="34" charset="0"/>
              <a:buChar char="•"/>
              <a:defRPr sz="2200">
                <a:solidFill>
                  <a:srgbClr val="454545"/>
                </a:solidFill>
                <a:latin typeface="Franklin Gothic Book" panose="020B0503020102020204" pitchFamily="34" charset="0"/>
              </a:defRPr>
            </a:lvl1pPr>
            <a:lvl2pPr marL="742950" indent="-285750">
              <a:buClr>
                <a:srgbClr val="092068"/>
              </a:buClr>
              <a:buFont typeface="Wingdings" panose="05000000000000000000" pitchFamily="2" charset="2"/>
              <a:buChar char="§"/>
              <a:defRPr sz="2000">
                <a:solidFill>
                  <a:srgbClr val="454545"/>
                </a:solidFill>
                <a:latin typeface="Franklin Gothic Book" panose="020B0503020102020204" pitchFamily="34" charset="0"/>
              </a:defRPr>
            </a:lvl2pPr>
            <a:lvl3pPr marL="1143000" indent="-228600">
              <a:buClr>
                <a:srgbClr val="6C82A7"/>
              </a:buClr>
              <a:buFont typeface="Wingdings" panose="05000000000000000000" pitchFamily="2" charset="2"/>
              <a:buChar char="ü"/>
              <a:defRPr sz="1800">
                <a:solidFill>
                  <a:srgbClr val="454545"/>
                </a:solidFill>
                <a:latin typeface="Franklin Gothic Book" panose="020B0503020102020204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0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98" y="4594623"/>
            <a:ext cx="555804" cy="55580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4643925"/>
            <a:ext cx="457200" cy="457200"/>
          </a:xfrm>
          <a:prstGeom prst="rect">
            <a:avLst/>
          </a:prstGeom>
        </p:spPr>
      </p:pic>
      <p:grpSp>
        <p:nvGrpSpPr>
          <p:cNvPr id="17" name="Group 16"/>
          <p:cNvGrpSpPr/>
          <p:nvPr userDrawn="1"/>
        </p:nvGrpSpPr>
        <p:grpSpPr>
          <a:xfrm>
            <a:off x="457200" y="895350"/>
            <a:ext cx="8229600" cy="0"/>
            <a:chOff x="457200" y="990600"/>
            <a:chExt cx="8229600" cy="0"/>
          </a:xfrm>
        </p:grpSpPr>
        <p:cxnSp>
          <p:nvCxnSpPr>
            <p:cNvPr id="18" name="Straight Connector 17"/>
            <p:cNvCxnSpPr/>
            <p:nvPr userDrawn="1"/>
          </p:nvCxnSpPr>
          <p:spPr>
            <a:xfrm>
              <a:off x="457200" y="990600"/>
              <a:ext cx="914400" cy="0"/>
            </a:xfrm>
            <a:prstGeom prst="line">
              <a:avLst/>
            </a:prstGeom>
            <a:ln w="50800">
              <a:solidFill>
                <a:srgbClr val="5828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1371600" y="990600"/>
              <a:ext cx="914400" cy="0"/>
            </a:xfrm>
            <a:prstGeom prst="line">
              <a:avLst/>
            </a:prstGeom>
            <a:ln w="50800"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2286000" y="990600"/>
              <a:ext cx="914400" cy="0"/>
            </a:xfrm>
            <a:prstGeom prst="line">
              <a:avLst/>
            </a:prstGeom>
            <a:ln w="50800">
              <a:solidFill>
                <a:srgbClr val="09206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>
              <a:off x="3200400" y="990600"/>
              <a:ext cx="914400" cy="0"/>
            </a:xfrm>
            <a:prstGeom prst="line">
              <a:avLst/>
            </a:prstGeom>
            <a:ln w="50800"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 userDrawn="1"/>
          </p:nvCxnSpPr>
          <p:spPr>
            <a:xfrm>
              <a:off x="4114800" y="990600"/>
              <a:ext cx="914400" cy="0"/>
            </a:xfrm>
            <a:prstGeom prst="line">
              <a:avLst/>
            </a:prstGeom>
            <a:ln w="50800">
              <a:solidFill>
                <a:srgbClr val="5828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 userDrawn="1"/>
          </p:nvCxnSpPr>
          <p:spPr>
            <a:xfrm>
              <a:off x="5029200" y="990600"/>
              <a:ext cx="914400" cy="0"/>
            </a:xfrm>
            <a:prstGeom prst="line">
              <a:avLst/>
            </a:prstGeom>
            <a:ln w="50800"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>
            <a:xfrm>
              <a:off x="5943600" y="990600"/>
              <a:ext cx="914400" cy="0"/>
            </a:xfrm>
            <a:prstGeom prst="line">
              <a:avLst/>
            </a:prstGeom>
            <a:ln w="50800">
              <a:solidFill>
                <a:srgbClr val="09206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>
            <a:xfrm>
              <a:off x="6858000" y="990600"/>
              <a:ext cx="914400" cy="0"/>
            </a:xfrm>
            <a:prstGeom prst="line">
              <a:avLst/>
            </a:prstGeom>
            <a:ln w="50800"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>
            <a:xfrm>
              <a:off x="7772400" y="990600"/>
              <a:ext cx="914400" cy="0"/>
            </a:xfrm>
            <a:prstGeom prst="line">
              <a:avLst/>
            </a:prstGeom>
            <a:ln w="50800">
              <a:solidFill>
                <a:srgbClr val="5828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7B640DD-F633-8A55-F438-DD1162238389}"/>
              </a:ext>
            </a:extLst>
          </p:cNvPr>
          <p:cNvSpPr txBox="1"/>
          <p:nvPr userDrawn="1"/>
        </p:nvSpPr>
        <p:spPr>
          <a:xfrm>
            <a:off x="1182432" y="4716274"/>
            <a:ext cx="6779136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1" u="none" strike="noStrike" kern="1200" baseline="0" dirty="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rPr>
              <a:t>Improving Health and Building Readiness. Anytime, Anywhere — Always</a:t>
            </a:r>
          </a:p>
          <a:p>
            <a:pPr algn="ctr"/>
            <a:endParaRPr lang="en-US" sz="1050" b="0" i="1" baseline="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070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2800" b="1">
                <a:solidFill>
                  <a:srgbClr val="051C48"/>
                </a:solidFill>
              </a:defRPr>
            </a:lvl1pPr>
          </a:lstStyle>
          <a:p>
            <a:r>
              <a:rPr lang="en-US" dirty="0"/>
              <a:t>Different title per slide, Franklin Gothic Medium 28pt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23950"/>
            <a:ext cx="4038600" cy="3276600"/>
          </a:xfrm>
        </p:spPr>
        <p:txBody>
          <a:bodyPr/>
          <a:lstStyle>
            <a:lvl1pPr marL="342900" indent="-342900">
              <a:buClr>
                <a:srgbClr val="582831"/>
              </a:buClr>
              <a:buFont typeface="Arial" panose="020B0604020202020204" pitchFamily="34" charset="0"/>
              <a:buChar char="•"/>
              <a:defRPr sz="2200">
                <a:solidFill>
                  <a:srgbClr val="454545"/>
                </a:solidFill>
              </a:defRPr>
            </a:lvl1pPr>
            <a:lvl2pPr marL="742950" indent="-285750">
              <a:buClr>
                <a:srgbClr val="092068"/>
              </a:buClr>
              <a:buFont typeface="Wingdings" panose="05000000000000000000" pitchFamily="2" charset="2"/>
              <a:buChar char="§"/>
              <a:defRPr sz="2000">
                <a:solidFill>
                  <a:srgbClr val="454545"/>
                </a:solidFill>
              </a:defRPr>
            </a:lvl2pPr>
            <a:lvl3pPr marL="1143000" indent="-228600">
              <a:buFont typeface="Wingdings" panose="05000000000000000000" pitchFamily="2" charset="2"/>
              <a:buChar char="ü"/>
              <a:defRPr sz="1800">
                <a:solidFill>
                  <a:srgbClr val="454545"/>
                </a:solidFill>
              </a:defRPr>
            </a:lvl3pPr>
            <a:lvl4pPr>
              <a:defRPr sz="1800">
                <a:solidFill>
                  <a:srgbClr val="002060"/>
                </a:solidFill>
              </a:defRPr>
            </a:lvl4pPr>
            <a:lvl5pPr>
              <a:defRPr sz="1800">
                <a:solidFill>
                  <a:srgbClr val="00206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23950"/>
            <a:ext cx="4038600" cy="3276600"/>
          </a:xfr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582831"/>
              </a:buClr>
              <a:buFont typeface="Arial" panose="020B0604020202020204" pitchFamily="34" charset="0"/>
              <a:buChar char="•"/>
              <a:defRPr lang="en-US" sz="2200" kern="1200" dirty="0" smtClean="0">
                <a:solidFill>
                  <a:srgbClr val="454545"/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Clr>
                <a:srgbClr val="092068"/>
              </a:buClr>
              <a:buFont typeface="Wingdings" panose="05000000000000000000" pitchFamily="2" charset="2"/>
              <a:buChar char="§"/>
              <a:defRPr lang="en-US" sz="2000" kern="1200" dirty="0" smtClean="0">
                <a:solidFill>
                  <a:srgbClr val="454545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ü"/>
              <a:defRPr lang="en-US" sz="1800" kern="1200" dirty="0" smtClean="0">
                <a:solidFill>
                  <a:srgbClr val="454545"/>
                </a:solidFill>
                <a:latin typeface="+mn-lt"/>
                <a:ea typeface="+mn-ea"/>
                <a:cs typeface="+mn-cs"/>
              </a:defRPr>
            </a:lvl3pPr>
            <a:lvl4pPr>
              <a:defRPr sz="1800">
                <a:solidFill>
                  <a:srgbClr val="002060"/>
                </a:solidFill>
              </a:defRPr>
            </a:lvl4pPr>
            <a:lvl5pPr>
              <a:defRPr sz="1800">
                <a:solidFill>
                  <a:srgbClr val="00206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98" y="4594623"/>
            <a:ext cx="555804" cy="555804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4643925"/>
            <a:ext cx="457200" cy="4572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384C336D-EBA9-50C7-E897-D392F41EFD44}"/>
              </a:ext>
            </a:extLst>
          </p:cNvPr>
          <p:cNvGrpSpPr/>
          <p:nvPr userDrawn="1"/>
        </p:nvGrpSpPr>
        <p:grpSpPr>
          <a:xfrm>
            <a:off x="457200" y="895350"/>
            <a:ext cx="8229600" cy="0"/>
            <a:chOff x="457200" y="990600"/>
            <a:chExt cx="8229600" cy="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E9CE6FF-DF0A-CEE0-BDE0-85E9336E64B7}"/>
                </a:ext>
              </a:extLst>
            </p:cNvPr>
            <p:cNvCxnSpPr/>
            <p:nvPr userDrawn="1"/>
          </p:nvCxnSpPr>
          <p:spPr>
            <a:xfrm>
              <a:off x="457200" y="990600"/>
              <a:ext cx="914400" cy="0"/>
            </a:xfrm>
            <a:prstGeom prst="line">
              <a:avLst/>
            </a:prstGeom>
            <a:ln w="50800">
              <a:solidFill>
                <a:srgbClr val="5828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951B197-3011-6887-B892-453275EA855C}"/>
                </a:ext>
              </a:extLst>
            </p:cNvPr>
            <p:cNvCxnSpPr/>
            <p:nvPr userDrawn="1"/>
          </p:nvCxnSpPr>
          <p:spPr>
            <a:xfrm>
              <a:off x="1371600" y="990600"/>
              <a:ext cx="914400" cy="0"/>
            </a:xfrm>
            <a:prstGeom prst="line">
              <a:avLst/>
            </a:prstGeom>
            <a:ln w="50800"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3B96308-DA40-CA6B-F6F2-39B24DDA44B0}"/>
                </a:ext>
              </a:extLst>
            </p:cNvPr>
            <p:cNvCxnSpPr/>
            <p:nvPr userDrawn="1"/>
          </p:nvCxnSpPr>
          <p:spPr>
            <a:xfrm>
              <a:off x="2286000" y="990600"/>
              <a:ext cx="914400" cy="0"/>
            </a:xfrm>
            <a:prstGeom prst="line">
              <a:avLst/>
            </a:prstGeom>
            <a:ln w="50800">
              <a:solidFill>
                <a:srgbClr val="09206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0616D76-979B-236A-893E-52F517D23981}"/>
                </a:ext>
              </a:extLst>
            </p:cNvPr>
            <p:cNvCxnSpPr/>
            <p:nvPr userDrawn="1"/>
          </p:nvCxnSpPr>
          <p:spPr>
            <a:xfrm>
              <a:off x="3200400" y="990600"/>
              <a:ext cx="914400" cy="0"/>
            </a:xfrm>
            <a:prstGeom prst="line">
              <a:avLst/>
            </a:prstGeom>
            <a:ln w="50800"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DF36A6E-9282-43E8-1E10-C70BF5D11794}"/>
                </a:ext>
              </a:extLst>
            </p:cNvPr>
            <p:cNvCxnSpPr/>
            <p:nvPr userDrawn="1"/>
          </p:nvCxnSpPr>
          <p:spPr>
            <a:xfrm>
              <a:off x="4114800" y="990600"/>
              <a:ext cx="914400" cy="0"/>
            </a:xfrm>
            <a:prstGeom prst="line">
              <a:avLst/>
            </a:prstGeom>
            <a:ln w="50800">
              <a:solidFill>
                <a:srgbClr val="5828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290408D-0DB0-8CBD-1D05-4E9108AC34C2}"/>
                </a:ext>
              </a:extLst>
            </p:cNvPr>
            <p:cNvCxnSpPr/>
            <p:nvPr userDrawn="1"/>
          </p:nvCxnSpPr>
          <p:spPr>
            <a:xfrm>
              <a:off x="5029200" y="990600"/>
              <a:ext cx="914400" cy="0"/>
            </a:xfrm>
            <a:prstGeom prst="line">
              <a:avLst/>
            </a:prstGeom>
            <a:ln w="50800"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FEF054D-3DC5-455C-1D58-7592446D714F}"/>
                </a:ext>
              </a:extLst>
            </p:cNvPr>
            <p:cNvCxnSpPr/>
            <p:nvPr userDrawn="1"/>
          </p:nvCxnSpPr>
          <p:spPr>
            <a:xfrm>
              <a:off x="5943600" y="990600"/>
              <a:ext cx="914400" cy="0"/>
            </a:xfrm>
            <a:prstGeom prst="line">
              <a:avLst/>
            </a:prstGeom>
            <a:ln w="50800">
              <a:solidFill>
                <a:srgbClr val="09206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C05A261-6E2E-FA53-104C-277D1DEC9657}"/>
                </a:ext>
              </a:extLst>
            </p:cNvPr>
            <p:cNvCxnSpPr/>
            <p:nvPr userDrawn="1"/>
          </p:nvCxnSpPr>
          <p:spPr>
            <a:xfrm>
              <a:off x="6858000" y="990600"/>
              <a:ext cx="914400" cy="0"/>
            </a:xfrm>
            <a:prstGeom prst="line">
              <a:avLst/>
            </a:prstGeom>
            <a:ln w="50800"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D32949F-A91A-38DA-C57A-0D9E557E0FAA}"/>
                </a:ext>
              </a:extLst>
            </p:cNvPr>
            <p:cNvCxnSpPr/>
            <p:nvPr userDrawn="1"/>
          </p:nvCxnSpPr>
          <p:spPr>
            <a:xfrm>
              <a:off x="7772400" y="990600"/>
              <a:ext cx="914400" cy="0"/>
            </a:xfrm>
            <a:prstGeom prst="line">
              <a:avLst/>
            </a:prstGeom>
            <a:ln w="50800">
              <a:solidFill>
                <a:srgbClr val="5828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A15C558-6389-A375-3BDF-00D09DA0EE0A}"/>
              </a:ext>
            </a:extLst>
          </p:cNvPr>
          <p:cNvSpPr txBox="1"/>
          <p:nvPr userDrawn="1"/>
        </p:nvSpPr>
        <p:spPr>
          <a:xfrm>
            <a:off x="1182432" y="4716274"/>
            <a:ext cx="6779136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1" u="none" strike="noStrike" kern="1200" baseline="0" dirty="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rPr>
              <a:t>Improving Health and Building Readiness. Anytime, Anywhere — Always</a:t>
            </a:r>
          </a:p>
          <a:p>
            <a:pPr algn="ctr"/>
            <a:endParaRPr lang="en-US" sz="1050" i="0" baseline="0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733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2800" b="1">
                <a:solidFill>
                  <a:srgbClr val="051C48"/>
                </a:solidFill>
              </a:defRPr>
            </a:lvl1pPr>
          </a:lstStyle>
          <a:p>
            <a:r>
              <a:rPr lang="en-US" dirty="0"/>
              <a:t>Different title per slide, Franklin Gothic Medium 28pt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98" y="4594623"/>
            <a:ext cx="555804" cy="555804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4643925"/>
            <a:ext cx="457200" cy="4572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392E368C-8BD9-3948-F45D-B1C1D0483385}"/>
              </a:ext>
            </a:extLst>
          </p:cNvPr>
          <p:cNvGrpSpPr/>
          <p:nvPr userDrawn="1"/>
        </p:nvGrpSpPr>
        <p:grpSpPr>
          <a:xfrm>
            <a:off x="457200" y="895350"/>
            <a:ext cx="8229600" cy="0"/>
            <a:chOff x="457200" y="990600"/>
            <a:chExt cx="8229600" cy="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AFCBDB1-8BB2-6D28-E6A9-4B9672FDDABD}"/>
                </a:ext>
              </a:extLst>
            </p:cNvPr>
            <p:cNvCxnSpPr/>
            <p:nvPr userDrawn="1"/>
          </p:nvCxnSpPr>
          <p:spPr>
            <a:xfrm>
              <a:off x="457200" y="990600"/>
              <a:ext cx="914400" cy="0"/>
            </a:xfrm>
            <a:prstGeom prst="line">
              <a:avLst/>
            </a:prstGeom>
            <a:ln w="50800">
              <a:solidFill>
                <a:srgbClr val="5828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9C4928B-B517-CF6A-2422-17F90192DD3B}"/>
                </a:ext>
              </a:extLst>
            </p:cNvPr>
            <p:cNvCxnSpPr/>
            <p:nvPr userDrawn="1"/>
          </p:nvCxnSpPr>
          <p:spPr>
            <a:xfrm>
              <a:off x="1371600" y="990600"/>
              <a:ext cx="914400" cy="0"/>
            </a:xfrm>
            <a:prstGeom prst="line">
              <a:avLst/>
            </a:prstGeom>
            <a:ln w="50800"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EA539B0-DEA3-0B97-25F6-57161B439896}"/>
                </a:ext>
              </a:extLst>
            </p:cNvPr>
            <p:cNvCxnSpPr/>
            <p:nvPr userDrawn="1"/>
          </p:nvCxnSpPr>
          <p:spPr>
            <a:xfrm>
              <a:off x="2286000" y="990600"/>
              <a:ext cx="914400" cy="0"/>
            </a:xfrm>
            <a:prstGeom prst="line">
              <a:avLst/>
            </a:prstGeom>
            <a:ln w="50800">
              <a:solidFill>
                <a:srgbClr val="09206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42816FD-BAB7-8637-A19E-1D4DA94C335B}"/>
                </a:ext>
              </a:extLst>
            </p:cNvPr>
            <p:cNvCxnSpPr/>
            <p:nvPr userDrawn="1"/>
          </p:nvCxnSpPr>
          <p:spPr>
            <a:xfrm>
              <a:off x="3200400" y="990600"/>
              <a:ext cx="914400" cy="0"/>
            </a:xfrm>
            <a:prstGeom prst="line">
              <a:avLst/>
            </a:prstGeom>
            <a:ln w="50800"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4B48E0C-5E90-4E7C-DFEB-A2CC914D3011}"/>
                </a:ext>
              </a:extLst>
            </p:cNvPr>
            <p:cNvCxnSpPr/>
            <p:nvPr userDrawn="1"/>
          </p:nvCxnSpPr>
          <p:spPr>
            <a:xfrm>
              <a:off x="4114800" y="990600"/>
              <a:ext cx="914400" cy="0"/>
            </a:xfrm>
            <a:prstGeom prst="line">
              <a:avLst/>
            </a:prstGeom>
            <a:ln w="50800">
              <a:solidFill>
                <a:srgbClr val="5828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D181B70-BDEE-E605-DB24-6EB7838902D2}"/>
                </a:ext>
              </a:extLst>
            </p:cNvPr>
            <p:cNvCxnSpPr/>
            <p:nvPr userDrawn="1"/>
          </p:nvCxnSpPr>
          <p:spPr>
            <a:xfrm>
              <a:off x="5029200" y="990600"/>
              <a:ext cx="914400" cy="0"/>
            </a:xfrm>
            <a:prstGeom prst="line">
              <a:avLst/>
            </a:prstGeom>
            <a:ln w="50800"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1F4197C-3D57-B14D-00D8-DFEE5C1BC7A9}"/>
                </a:ext>
              </a:extLst>
            </p:cNvPr>
            <p:cNvCxnSpPr/>
            <p:nvPr userDrawn="1"/>
          </p:nvCxnSpPr>
          <p:spPr>
            <a:xfrm>
              <a:off x="5943600" y="990600"/>
              <a:ext cx="914400" cy="0"/>
            </a:xfrm>
            <a:prstGeom prst="line">
              <a:avLst/>
            </a:prstGeom>
            <a:ln w="50800">
              <a:solidFill>
                <a:srgbClr val="09206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6AEA9F5-B328-E31B-5BFF-C12388D8F88B}"/>
                </a:ext>
              </a:extLst>
            </p:cNvPr>
            <p:cNvCxnSpPr/>
            <p:nvPr userDrawn="1"/>
          </p:nvCxnSpPr>
          <p:spPr>
            <a:xfrm>
              <a:off x="6858000" y="990600"/>
              <a:ext cx="914400" cy="0"/>
            </a:xfrm>
            <a:prstGeom prst="line">
              <a:avLst/>
            </a:prstGeom>
            <a:ln w="50800">
              <a:solidFill>
                <a:srgbClr val="96969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3E647F0-F308-E92F-BD0F-A4E0581430D0}"/>
                </a:ext>
              </a:extLst>
            </p:cNvPr>
            <p:cNvCxnSpPr/>
            <p:nvPr userDrawn="1"/>
          </p:nvCxnSpPr>
          <p:spPr>
            <a:xfrm>
              <a:off x="7772400" y="990600"/>
              <a:ext cx="914400" cy="0"/>
            </a:xfrm>
            <a:prstGeom prst="line">
              <a:avLst/>
            </a:prstGeom>
            <a:ln w="50800">
              <a:solidFill>
                <a:srgbClr val="5828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3EE1F2A-119A-BD8A-34F6-AABC75A7A6DB}"/>
              </a:ext>
            </a:extLst>
          </p:cNvPr>
          <p:cNvSpPr txBox="1"/>
          <p:nvPr userDrawn="1"/>
        </p:nvSpPr>
        <p:spPr>
          <a:xfrm>
            <a:off x="1182432" y="4716274"/>
            <a:ext cx="6779136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1" u="none" strike="noStrike" kern="1200" baseline="0" dirty="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rPr>
              <a:t>Improving Health and Building Readiness. Anytime, Anywhere — Always</a:t>
            </a:r>
          </a:p>
          <a:p>
            <a:pPr algn="ctr"/>
            <a:endParaRPr lang="en-US" sz="1050" i="0" baseline="0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528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98" y="4594623"/>
            <a:ext cx="555804" cy="5558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4643925"/>
            <a:ext cx="457200" cy="457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5B60966-DFA2-6AB7-37F6-58440CAD2AA2}"/>
              </a:ext>
            </a:extLst>
          </p:cNvPr>
          <p:cNvSpPr txBox="1"/>
          <p:nvPr userDrawn="1"/>
        </p:nvSpPr>
        <p:spPr>
          <a:xfrm>
            <a:off x="1182432" y="4716274"/>
            <a:ext cx="6779136" cy="500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1" u="none" strike="noStrike" kern="1200" baseline="0" dirty="0">
                <a:solidFill>
                  <a:schemeClr val="bg1"/>
                </a:solidFill>
                <a:latin typeface="Garamond" panose="02020404030301010803" pitchFamily="18" charset="0"/>
                <a:ea typeface="+mn-ea"/>
                <a:cs typeface="+mn-cs"/>
              </a:rPr>
              <a:t>Improving Health and Building Readiness. Anytime, Anywhere — Always</a:t>
            </a:r>
          </a:p>
          <a:p>
            <a:pPr algn="ctr"/>
            <a:endParaRPr lang="en-US" sz="1050" i="0" baseline="0" dirty="0">
              <a:solidFill>
                <a:schemeClr val="bg1"/>
              </a:solidFill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991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Different title per slide, Franklin Gothic Medium 28pt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C191B9-38D4-4329-8F07-1183FAC2EBFC}"/>
              </a:ext>
            </a:extLst>
          </p:cNvPr>
          <p:cNvSpPr/>
          <p:nvPr userDrawn="1"/>
        </p:nvSpPr>
        <p:spPr>
          <a:xfrm>
            <a:off x="0" y="4594623"/>
            <a:ext cx="9144000" cy="555804"/>
          </a:xfrm>
          <a:prstGeom prst="rect">
            <a:avLst/>
          </a:prstGeom>
          <a:solidFill>
            <a:srgbClr val="5828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926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2800" b="1" kern="1200" baseline="0">
          <a:solidFill>
            <a:srgbClr val="283446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SzPct val="125000"/>
        <a:buFont typeface="Arial" panose="020B0604020202020204" pitchFamily="34" charset="0"/>
        <a:buChar char="•"/>
        <a:defRPr sz="2200" kern="1200">
          <a:solidFill>
            <a:srgbClr val="454545"/>
          </a:solidFill>
          <a:latin typeface="Franklin Gothic Book" panose="020B0503020102020204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2000" kern="1200">
          <a:solidFill>
            <a:srgbClr val="454545"/>
          </a:solidFill>
          <a:latin typeface="Franklin Gothic Book" panose="020B05030201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ü"/>
        <a:defRPr sz="1800" kern="1200">
          <a:solidFill>
            <a:srgbClr val="454545"/>
          </a:solidFill>
          <a:latin typeface="Franklin Gothic Book" panose="020B05030201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80095" y="2392302"/>
            <a:ext cx="5583810" cy="1102519"/>
          </a:xfrm>
        </p:spPr>
        <p:txBody>
          <a:bodyPr/>
          <a:lstStyle/>
          <a:p>
            <a:r>
              <a:rPr lang="en-US" dirty="0"/>
              <a:t>CEPO Network Support Metrics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33700" y="3486150"/>
            <a:ext cx="3276600" cy="685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November 2024</a:t>
            </a:r>
          </a:p>
          <a:p>
            <a:r>
              <a:rPr lang="en-US" sz="1500" b="0" dirty="0"/>
              <a:t>Updated 12/04/2024</a:t>
            </a:r>
          </a:p>
        </p:txBody>
      </p:sp>
    </p:spTree>
    <p:extLst>
      <p:ext uri="{BB962C8B-B14F-4D97-AF65-F5344CB8AC3E}">
        <p14:creationId xmlns:p14="http://schemas.microsoft.com/office/powerpoint/2010/main" val="131441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36880-E44C-39E7-E897-11C6346A7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November 2024 Top Live Activities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60EBCDA-AFF8-D661-F648-269DEB3EEF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9868165"/>
              </p:ext>
            </p:extLst>
          </p:nvPr>
        </p:nvGraphicFramePr>
        <p:xfrm>
          <a:off x="288660" y="863820"/>
          <a:ext cx="4283340" cy="17323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B8F1502-9B0A-3AF2-1445-7437FBDDD8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3576913"/>
              </p:ext>
            </p:extLst>
          </p:nvPr>
        </p:nvGraphicFramePr>
        <p:xfrm>
          <a:off x="4495800" y="847374"/>
          <a:ext cx="4461539" cy="17487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DD20402-7A53-51D6-F9EC-2ACEBE3DD8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2039884"/>
              </p:ext>
            </p:extLst>
          </p:nvPr>
        </p:nvGraphicFramePr>
        <p:xfrm>
          <a:off x="609600" y="2710232"/>
          <a:ext cx="6553200" cy="16141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16291287-548C-2942-6227-DC661062D87C}"/>
              </a:ext>
            </a:extLst>
          </p:cNvPr>
          <p:cNvSpPr/>
          <p:nvPr/>
        </p:nvSpPr>
        <p:spPr>
          <a:xfrm>
            <a:off x="2756411" y="2466325"/>
            <a:ext cx="1009515" cy="201168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100000">
                <a:srgbClr val="051C48">
                  <a:lumMod val="91000"/>
                  <a:lumOff val="9000"/>
                </a:srgbClr>
              </a:gs>
              <a:gs pos="0">
                <a:srgbClr val="051C48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576" rtlCol="0" anchor="ctr" anchorCtr="0"/>
          <a:lstStyle/>
          <a:p>
            <a:pPr algn="ctr"/>
            <a:r>
              <a:rPr lang="en-US" sz="950" kern="900" spc="30" dirty="0">
                <a:latin typeface="+mj-lt"/>
              </a:rPr>
              <a:t>Registrations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587440B9-C7C0-CC1A-ACA4-0C882DE0EA94}"/>
              </a:ext>
            </a:extLst>
          </p:cNvPr>
          <p:cNvSpPr/>
          <p:nvPr/>
        </p:nvSpPr>
        <p:spPr>
          <a:xfrm>
            <a:off x="7301606" y="2464396"/>
            <a:ext cx="1005840" cy="20116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67666C">
                  <a:lumMod val="91000"/>
                  <a:lumOff val="9000"/>
                </a:srgbClr>
              </a:gs>
              <a:gs pos="0">
                <a:schemeClr val="bg1">
                  <a:lumMod val="50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7432" rtlCol="0" anchor="ctr" anchorCtr="0"/>
          <a:lstStyle/>
          <a:p>
            <a:pPr algn="ctr"/>
            <a:r>
              <a:rPr lang="en-US" sz="950" kern="900" spc="20" dirty="0">
                <a:latin typeface="+mj-lt"/>
              </a:rPr>
              <a:t>Completions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32363E9-3F4D-FC37-A70A-B35D25EDA516}"/>
              </a:ext>
            </a:extLst>
          </p:cNvPr>
          <p:cNvSpPr/>
          <p:nvPr/>
        </p:nvSpPr>
        <p:spPr>
          <a:xfrm>
            <a:off x="4495800" y="4248150"/>
            <a:ext cx="1463040" cy="201168"/>
          </a:xfrm>
          <a:prstGeom prst="roundRect">
            <a:avLst>
              <a:gd name="adj" fmla="val 50000"/>
            </a:avLst>
          </a:prstGeom>
          <a:gradFill>
            <a:gsLst>
              <a:gs pos="100000">
                <a:srgbClr val="928956">
                  <a:lumMod val="90745"/>
                  <a:lumOff val="9255"/>
                </a:srgbClr>
              </a:gs>
              <a:gs pos="0">
                <a:schemeClr val="accent5">
                  <a:lumMod val="7500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576" rtlCol="0" anchor="ctr"/>
          <a:lstStyle/>
          <a:p>
            <a:pPr algn="ctr"/>
            <a:r>
              <a:rPr lang="en-US" sz="950" kern="900" spc="10" dirty="0">
                <a:latin typeface="+mj-lt"/>
              </a:rPr>
              <a:t>Total Credits Awarded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0B54A8-EA2A-6523-EB07-A7B9AB6D556A}"/>
              </a:ext>
            </a:extLst>
          </p:cNvPr>
          <p:cNvSpPr txBox="1"/>
          <p:nvPr/>
        </p:nvSpPr>
        <p:spPr>
          <a:xfrm>
            <a:off x="6844973" y="4320539"/>
            <a:ext cx="2299027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50" dirty="0"/>
              <a:t>Data from November 01 to November 30</a:t>
            </a:r>
          </a:p>
        </p:txBody>
      </p:sp>
    </p:spTree>
    <p:extLst>
      <p:ext uri="{BB962C8B-B14F-4D97-AF65-F5344CB8AC3E}">
        <p14:creationId xmlns:p14="http://schemas.microsoft.com/office/powerpoint/2010/main" val="1359852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283446"/>
      </a:dk1>
      <a:lt1>
        <a:sysClr val="window" lastClr="FFFFFF"/>
      </a:lt1>
      <a:dk2>
        <a:srgbClr val="3D4D69"/>
      </a:dk2>
      <a:lt2>
        <a:srgbClr val="BFC6D4"/>
      </a:lt2>
      <a:accent1>
        <a:srgbClr val="582831"/>
      </a:accent1>
      <a:accent2>
        <a:srgbClr val="6C82A7"/>
      </a:accent2>
      <a:accent3>
        <a:srgbClr val="283446"/>
      </a:accent3>
      <a:accent4>
        <a:srgbClr val="3D4D69"/>
      </a:accent4>
      <a:accent5>
        <a:srgbClr val="C4BD97"/>
      </a:accent5>
      <a:accent6>
        <a:srgbClr val="BFC6D4"/>
      </a:accent6>
      <a:hlink>
        <a:srgbClr val="0000FF"/>
      </a:hlink>
      <a:folHlink>
        <a:srgbClr val="800080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CE5C389A1B4FB468032BF0429C9C772" ma:contentTypeVersion="1" ma:contentTypeDescription="Create a new document." ma:contentTypeScope="" ma:versionID="4f41e60a415effabcbe2fdd8b70c0674">
  <xsd:schema xmlns:xsd="http://www.w3.org/2001/XMLSchema" xmlns:xs="http://www.w3.org/2001/XMLSchema" xmlns:p="http://schemas.microsoft.com/office/2006/metadata/properties" xmlns:ns2="22205b60-ccf9-45ca-b504-437c9c999d88" targetNamespace="http://schemas.microsoft.com/office/2006/metadata/properties" ma:root="true" ma:fieldsID="d6c0c535551470e6940132d3327e5b7d" ns2:_="">
    <xsd:import namespace="22205b60-ccf9-45ca-b504-437c9c999d88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205b60-ccf9-45ca-b504-437c9c999d8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3D9BA82-7358-48A6-A203-C4906E77F7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205b60-ccf9-45ca-b504-437c9c999d8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9F847EF-B67A-4F59-803E-7BA1D94D0768}">
  <ds:schemaRefs>
    <ds:schemaRef ds:uri="http://purl.org/dc/elements/1.1/"/>
    <ds:schemaRef ds:uri="http://schemas.microsoft.com/office/2006/metadata/properties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22205b60-ccf9-45ca-b504-437c9c999d88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D0FBFF6-B324-4F32-BBB1-72F70CD8FA7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30214</TotalTime>
  <Words>25</Words>
  <Application>Microsoft Macintosh PowerPoint</Application>
  <PresentationFormat>On-screen Show (16:9)</PresentationFormat>
  <Paragraphs>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Franklin Gothic Book</vt:lpstr>
      <vt:lpstr>Franklin Gothic Medium</vt:lpstr>
      <vt:lpstr>Garamond</vt:lpstr>
      <vt:lpstr>Wingdings</vt:lpstr>
      <vt:lpstr>Office Theme</vt:lpstr>
      <vt:lpstr>CEPO Network Support Metrics</vt:lpstr>
      <vt:lpstr>November 2024 Top Live Activities</vt:lpstr>
    </vt:vector>
  </TitlesOfParts>
  <Company>DHHS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ASPR PowerPoint Slide Template</dc:title>
  <dc:subject>ASPR PowerPoint Template</dc:subject>
  <dc:creator>Mary Radebach</dc:creator>
  <cp:lastModifiedBy>Jasmine Adams</cp:lastModifiedBy>
  <cp:revision>149</cp:revision>
  <dcterms:created xsi:type="dcterms:W3CDTF">2018-01-29T20:56:18Z</dcterms:created>
  <dcterms:modified xsi:type="dcterms:W3CDTF">2024-12-04T17:24:51Z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0x0101005CE5C389A1B4FB468032BF0429C9C772</vt:lpwstr>
  </property>
</Properties>
</file>