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7"/>
      <p:bold r:id="rId18"/>
      <p:italic r:id="rId19"/>
      <p:boldItalic r:id="rId20"/>
    </p:embeddedFont>
    <p:embeddedFont>
      <p:font typeface="Open Sans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/>
    <p:restoredTop sz="94719"/>
  </p:normalViewPr>
  <p:slideViewPr>
    <p:cSldViewPr snapToGrid="0">
      <p:cViewPr varScale="1">
        <p:scale>
          <a:sx n="160" d="100"/>
          <a:sy n="160" d="100"/>
        </p:scale>
        <p:origin x="4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8a9d7fca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8a9d7fca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40a34fe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40a34fe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a9d7fca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8a9d7fca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8a9d7fc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8a9d7fc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a9d7fca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a9d7fca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a9d7fca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a9d7fca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a9d7fca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a9d7fca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a9d7fca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a9d7fca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a9d7fca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8a9d7fca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a9d7fca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a9d7fca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351C7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l-pipeline-viz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lterlabs/argusey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alml.alteryx.com/en/stable/user_guide/component_graph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valml.alteryx.com/en/stable/user_guide/autom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73700" y="1102600"/>
            <a:ext cx="7596600" cy="11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 Analyzer (MLPA)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3044700" y="21744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60" b="1"/>
              <a:t>CS 515</a:t>
            </a:r>
            <a:endParaRPr sz="1560" b="1"/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560" b="1"/>
              <a:t>Winter 2022</a:t>
            </a:r>
            <a:endParaRPr sz="1560" b="1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099300" y="3279800"/>
            <a:ext cx="28476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/>
              <a:t>Aniket Fadia</a:t>
            </a:r>
            <a:endParaRPr sz="1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00"/>
              <a:t>Jasmine Bhalla</a:t>
            </a:r>
            <a:endParaRPr sz="1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Sravan Kumar Reddy Hande</a:t>
            </a:r>
            <a:endParaRPr sz="1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Tharun Kumar Reddy</a:t>
            </a:r>
            <a:endParaRPr sz="1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885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Principles Applied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238375" y="808675"/>
            <a:ext cx="8771100" cy="4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Abstraction</a:t>
            </a:r>
            <a:endParaRPr sz="99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Coding Style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PEP8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Docstrings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Modular Design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 i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‘Somewhat General Purpose’</a:t>
            </a:r>
            <a:r>
              <a:rPr lang="en" sz="1900" i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Module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Deep Modules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Separation of concerns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Reusability/Extensibility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Intuitable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Exception Handling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Support for automated CI/CD using Travis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Unit testing and coverage for quality assurance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1535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Unit tests for the Pipeline Diagram module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Check return type of objects created during the pipeline steps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Test individual functionalities like saving model architecture file and model hyperparameter file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Unit tests for Pipeline Suggest module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Test for fit function to make sure proper parameter initialization and train test split for the dataset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  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110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ML Pipeline Viz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475" y="1081400"/>
            <a:ext cx="5988577" cy="3791576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" name="Google Shape;113;p21"/>
          <p:cNvSpPr txBox="1"/>
          <p:nvPr/>
        </p:nvSpPr>
        <p:spPr>
          <a:xfrm>
            <a:off x="235075" y="1382250"/>
            <a:ext cx="27834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 simpler interface for the user to drop the .pkl file directly without the need to install the dependencies or do any coding!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668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224400" y="754875"/>
            <a:ext cx="8695200" cy="4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Although currently MLPA already supports feature engineering to some extent, however, with </a:t>
            </a: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expandability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as one of the project goals, we plan to add more and specific capabilities catered to the following areas: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 i="1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9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 i="1">
                <a:latin typeface="Roboto"/>
                <a:ea typeface="Roboto"/>
                <a:cs typeface="Roboto"/>
                <a:sym typeface="Roboto"/>
              </a:rPr>
              <a:t>Feature Extraction/Selection</a:t>
            </a:r>
            <a:endParaRPr sz="19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 i="1">
                <a:latin typeface="Roboto"/>
                <a:ea typeface="Roboto"/>
                <a:cs typeface="Roboto"/>
                <a:sym typeface="Roboto"/>
              </a:rPr>
              <a:t>Feature Reduction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project extension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, one possible functionality could be the capability for the user to specify the engine that they want to use for their model (example: TPOT, EvalML) and run the MLPA package on top of that engine.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/>
              <a:t>Questions???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634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…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625" y="894750"/>
            <a:ext cx="8520600" cy="3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MLPA is a Machine Learning pipelines’ analyzer, visualizer, and suggestor package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 can either manually specify their model or use a downloaded .pkl file to: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an outline diagram for the pipeline (.show)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a detailed pipeline diagram with hyperparameters (.show_params)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the best pipeline/model (.suggest)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634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provide for :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time and again </a:t>
            </a:r>
            <a:r>
              <a:rPr lang="en" sz="21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need</a:t>
            </a: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manually visualizing pipelines through flowcharts which is often infeasible and hard to understand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Different scope needs</a:t>
            </a: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providing an overview pipeline diagram along with the detailed hyperparameter diagram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Getting the </a:t>
            </a:r>
            <a:r>
              <a:rPr lang="en" sz="21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effective and accurate ML model</a:t>
            </a: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based on the user’s specified parameters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175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85900" y="837225"/>
            <a:ext cx="8572200" cy="3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show()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function is catered to the high-level needs of the user and outputs an outline diagram of the model’s pipeline for purposes such as documentation.</a:t>
            </a:r>
            <a:endParaRPr sz="2100"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Comparison Package: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ArgusEyes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i="1">
                <a:latin typeface="Roboto"/>
                <a:ea typeface="Roboto"/>
                <a:cs typeface="Roboto"/>
                <a:sym typeface="Roboto"/>
              </a:rPr>
              <a:t>ArgusEyes is a wrapper around mlinspect that extracts ML pipelines and enables a set of automated issue detection and data refinement techniques.</a:t>
            </a:r>
            <a:endParaRPr sz="21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7D66-C53C-2641-BBD9-7F23A4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26546-B275-9743-8B6A-310959BE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46" y="1151011"/>
            <a:ext cx="7659509" cy="3676564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7223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993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show_params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38375" y="930650"/>
            <a:ext cx="8594100" cy="3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108" b="1">
                <a:latin typeface="Roboto"/>
                <a:ea typeface="Roboto"/>
                <a:cs typeface="Roboto"/>
                <a:sym typeface="Roboto"/>
              </a:rPr>
              <a:t>how_params() function</a:t>
            </a:r>
            <a:r>
              <a:rPr lang="en" sz="2108">
                <a:latin typeface="Roboto"/>
                <a:ea typeface="Roboto"/>
                <a:cs typeface="Roboto"/>
                <a:sym typeface="Roboto"/>
              </a:rPr>
              <a:t> is catered to deeper-level needs of the user and outputs a detailed hyperparameter diagram of the model’s pipeline for further analysis and understanding.</a:t>
            </a:r>
            <a:endParaRPr sz="2108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8" b="1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Comparison Package:</a:t>
            </a:r>
            <a:r>
              <a:rPr lang="en" sz="2108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08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graph from AutoMLSearch</a:t>
            </a:r>
            <a:r>
              <a:rPr lang="en" sz="2108">
                <a:latin typeface="Roboto"/>
                <a:ea typeface="Roboto"/>
                <a:cs typeface="Roboto"/>
                <a:sym typeface="Roboto"/>
              </a:rPr>
              <a:t> (EvalML library)</a:t>
            </a:r>
            <a:endParaRPr sz="2108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8" i="1">
                <a:latin typeface="Roboto"/>
                <a:ea typeface="Roboto"/>
                <a:cs typeface="Roboto"/>
                <a:sym typeface="Roboto"/>
              </a:rPr>
              <a:t>Graph from AutoMLSearch displays the component graphs that represent and describe the flow of data.</a:t>
            </a:r>
            <a:endParaRPr sz="2108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DC54-065D-ED4C-9C85-CFF224BB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Pipeline Diagram with hyperparameters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75210-0C5B-9C4D-869C-3E5B6CF4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3" y="1734953"/>
            <a:ext cx="8833954" cy="16978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288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668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162600" y="719500"/>
            <a:ext cx="8669700" cy="4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suggest() function is a wrapper on top of EvalML to search for the most effective and accurate pipeline components and outputs the </a:t>
            </a: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best pipeline model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for the user. Provides the following capabilities for the user: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Looking at just the pipeline components </a:t>
            </a: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(suggest_type='fe')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Looking at just the model aspect of the pipeline </a:t>
            </a: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(suggest_type='model')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Full Model with pipeline components/features </a:t>
            </a: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(suggest_type='all')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Comparison Package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9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AutoMLSearch.search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i="1">
                <a:latin typeface="Roboto"/>
                <a:ea typeface="Roboto"/>
                <a:cs typeface="Roboto"/>
                <a:sym typeface="Roboto"/>
              </a:rPr>
              <a:t>AutoML searches for ML model or models to fit the dataset during which it explores different combinations of model type, model parameters and model architecture.</a:t>
            </a:r>
            <a:endParaRPr sz="19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BF6B-3927-1B4E-9136-5C475FF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/>
              <a:t>Pipeline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CD52-5B56-054C-815B-E30B2178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90" y="1147225"/>
            <a:ext cx="8356821" cy="3463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08291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598</Words>
  <Application>Microsoft Macintosh PowerPoint</Application>
  <PresentationFormat>On-screen Show (16:9)</PresentationFormat>
  <Paragraphs>69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Open Sans</vt:lpstr>
      <vt:lpstr>Roboto</vt:lpstr>
      <vt:lpstr>Arial</vt:lpstr>
      <vt:lpstr>Economica</vt:lpstr>
      <vt:lpstr>Luxe</vt:lpstr>
      <vt:lpstr>Machine Learning Pipeline Analyzer (MLPA)</vt:lpstr>
      <vt:lpstr>Overview …</vt:lpstr>
      <vt:lpstr>Motivation</vt:lpstr>
      <vt:lpstr>show</vt:lpstr>
      <vt:lpstr>Outline Diagram</vt:lpstr>
      <vt:lpstr>show_params</vt:lpstr>
      <vt:lpstr>Detailed Pipeline Diagram with hyperparameters</vt:lpstr>
      <vt:lpstr>suggest</vt:lpstr>
      <vt:lpstr>Best Pipeline Model</vt:lpstr>
      <vt:lpstr>Design Principles Applied</vt:lpstr>
      <vt:lpstr>Unit test</vt:lpstr>
      <vt:lpstr>ML Pipeline Viz</vt:lpstr>
      <vt:lpstr>Future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Pipeline Analyzer (MLPA)</dc:title>
  <cp:lastModifiedBy>jasb17</cp:lastModifiedBy>
  <cp:revision>3</cp:revision>
  <dcterms:modified xsi:type="dcterms:W3CDTF">2022-03-09T01:13:23Z</dcterms:modified>
</cp:coreProperties>
</file>