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a9d7fca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8a9d7fca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40a34fe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40a34fe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a9d7fc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a9d7fc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a9d7fc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a9d7fc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a9d7fca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a9d7fca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a9d7fc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a9d7fc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a9d7fc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a9d7fc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a9d7fca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a9d7fca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a9d7fca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a9d7fca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a9d7fca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a9d7fca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chelterlabs/argusey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valml.alteryx.com/en/stable/user_guide/component_graph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valml.alteryx.com/en/stable/user_guide/automl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l-pipeline-viz.herokuapp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102600"/>
            <a:ext cx="7596600" cy="11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 Analyzer (MLPA)</a:t>
            </a:r>
            <a:endParaRPr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3044700" y="21744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CS 515</a:t>
            </a:r>
            <a:endParaRPr b="1" sz="156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1560"/>
              <a:t>Winter 2022</a:t>
            </a:r>
            <a:endParaRPr b="1" sz="1560"/>
          </a:p>
        </p:txBody>
      </p:sp>
      <p:sp>
        <p:nvSpPr>
          <p:cNvPr id="64" name="Google Shape;64;p13"/>
          <p:cNvSpPr txBox="1"/>
          <p:nvPr>
            <p:ph idx="4294967295" type="subTitle"/>
          </p:nvPr>
        </p:nvSpPr>
        <p:spPr>
          <a:xfrm>
            <a:off x="6099300" y="3279800"/>
            <a:ext cx="2847600" cy="14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/>
              <a:t>Aniket Fadia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/>
              <a:t>Jasmine Bhalla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Sravan Kumar Reddy Hande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Tharun Kumar Reddy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6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24400" y="754875"/>
            <a:ext cx="8695200" cy="4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Although currently MLPA already supports feature engineering to some extent, however, with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expandability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as one of the project goals, we plan to add more and specific capabilities catered to the following areas: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Feature Extraction/Selection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Feature Reduction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project extension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one possible functionality could be the capability for the user to specify the engine that they want to use for their model (example: TPOT, EvalML) and run the MLPA package on top of that engine.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900"/>
              <a:t>Questions???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63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…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625" y="8947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MLPA is a Machine Learning pipelines’ analyzer, visualizer, and suggestor package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can either manually specify 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 or use a downloaded .pkl file to: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an outline 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diagram for the pipeline (.show)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a detailed pipeline diagram with hyperparameters (.show_params)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the best pipeline/model (.suggest)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634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894750"/>
            <a:ext cx="8520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provide for :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time and again </a:t>
            </a:r>
            <a:r>
              <a:rPr b="1"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need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manually visualizing pipelines through flowcharts which is often infeasible and hard to understand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b="1"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 scope needs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providing an overview pipeline diagram along with the detailed hyperparameter diagram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Getting the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effective and accurate ML model</a:t>
            </a:r>
            <a:r>
              <a:rPr lang="en" sz="2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based on the user’s specified parameters</a:t>
            </a:r>
            <a:endParaRPr sz="2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75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85900" y="837225"/>
            <a:ext cx="85722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show()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function is catered to the high-level needs of the user and outputs an outline diagram of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the model’s pipeline for purposes such as documentation.</a:t>
            </a:r>
            <a:endParaRPr b="1" sz="21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Package: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ArgusEyes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latin typeface="Roboto"/>
                <a:ea typeface="Roboto"/>
                <a:cs typeface="Roboto"/>
                <a:sym typeface="Roboto"/>
              </a:rPr>
              <a:t>ArgusEyes is a wrapper around mlinspect that extracts ML pipelines and enables a set of automated issue detection and data refinement techniques.</a:t>
            </a:r>
            <a:endParaRPr i="1"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99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show_params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38375" y="930650"/>
            <a:ext cx="85941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2108">
                <a:latin typeface="Roboto"/>
                <a:ea typeface="Roboto"/>
                <a:cs typeface="Roboto"/>
                <a:sym typeface="Roboto"/>
              </a:rPr>
              <a:t>how_params() function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is catered to deeper-level needs of the user and outputs a detailed hyperparameter diagram of the model’s pipeline for further analysis and understanding.</a:t>
            </a:r>
            <a:endParaRPr sz="210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8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Package: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108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graph from AutoMLSearch</a:t>
            </a:r>
            <a:r>
              <a:rPr lang="en" sz="2108">
                <a:latin typeface="Roboto"/>
                <a:ea typeface="Roboto"/>
                <a:cs typeface="Roboto"/>
                <a:sym typeface="Roboto"/>
              </a:rPr>
              <a:t> (EvalML library)</a:t>
            </a:r>
            <a:endParaRPr sz="2108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108">
                <a:latin typeface="Roboto"/>
                <a:ea typeface="Roboto"/>
                <a:cs typeface="Roboto"/>
                <a:sym typeface="Roboto"/>
              </a:rPr>
              <a:t>Graph from AutoMLSearch displays the component graphs that represent and describe the flow of data.</a:t>
            </a:r>
            <a:endParaRPr i="1" sz="2108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668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62600" y="719500"/>
            <a:ext cx="8669700" cy="4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suggest() function is a wrapper on top of EvalML to search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for the most effective and accurate pipeline components and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outputs the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best pipeline model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for the user. Provides the following capabilities for the user: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Looking at just the pipeline components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(suggest_type='fe')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Looking at just the model aspect of the pipeline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(suggest_type='model')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Full Model with pipeline components/features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(suggest_type='all')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Comparison Package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AutoMLSearch.search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AutoML searches for ML model or models to fit the dataset during which it explores different combinations of model type, model parameters and model architecture.</a:t>
            </a:r>
            <a:endParaRPr i="1"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8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 Applied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38375" y="808675"/>
            <a:ext cx="8771100" cy="4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Abstraction</a:t>
            </a:r>
            <a:endParaRPr sz="991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Coding Style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PEP8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Docstrings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Modular Design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i="1" lang="en" sz="19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‘Somewhat General Purpose’</a:t>
            </a:r>
            <a:r>
              <a:rPr i="1" lang="en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Module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Deep Modules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Separation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of concerns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Reusability/Extensibility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Intuitable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Exception Handling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Support for automated CI/CD using Travis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Unit testing and coverage for quality assurance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535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Unit tests for the Pipeline Diagram module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Check return type of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objects created during the pipeline steps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Test individual functionalities like saving model architecture file and model hyperparameter file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Unit tests for Pipeline Suggest module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Test for fit function to make sure proper parameter initialization and train test split for the dataset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 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10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ML Pipeline Viz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475" y="1081400"/>
            <a:ext cx="5988577" cy="3791576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1"/>
          <p:cNvSpPr txBox="1"/>
          <p:nvPr/>
        </p:nvSpPr>
        <p:spPr>
          <a:xfrm>
            <a:off x="235075" y="1382250"/>
            <a:ext cx="2783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 simpler interface for the user to drop the .pkl file directly without the need to install the dependencies or do any coding!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