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Brief, 5 minute presentation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8f03f956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8f03f956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Trivia Game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Target Demographic - medical students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0998de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0998de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Define Functions - commands to verify in/correct answers, tally and document the score after each question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Input - user’s name, anatomy category selections, answers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If/Elif/Else - selections for the anatomy game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Outside Research - code structure for the trivia questions/answers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90998de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90998de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Name-Stuck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Issue: while loop with break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If the user inputs a name, but then answers with “no”, the user is not given the opportunity to type his/her name again.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Round 2 Repetition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Issue: no idea!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Once the user finishes the second round of questions, the program does not ask the user to select another category.  Instead, the second round/category repeats.  Once the second category repeats, the game ends.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f99c81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f99c81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Category Return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Return the list of categories after every round to make it easier for the user to make another selection.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Is there a way to remove each category from the list as the user moves through each round?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Final Score/Grade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At the end of the game, calculate the total points earned from each category and assign a letter grade or percentage with a note of encouragement.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You scored 80% in the lymphatic system - great job!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You scored 20% in the muscular system - you should study some more.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Mid-Game Escape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If the user wants to quit/exit the round or game, a kill code can be inputted with a final score.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440425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Anatomy Trivia Game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909100" y="3413150"/>
            <a:ext cx="3325800" cy="6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Yasmin Lynch ○ Rachel Sykes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HMI 7540 ○ Spring 2019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796523" y="1236075"/>
            <a:ext cx="1841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Circulatory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Digestive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Endocrine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Immune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Integumentary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Lymphatic</a:t>
            </a:r>
            <a:endParaRPr sz="1800"/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555278" y="1409475"/>
            <a:ext cx="1774200" cy="30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Muscular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Nervous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Reproductive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Respiratory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Muscular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Urinary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275" y="854813"/>
            <a:ext cx="3433875" cy="34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126" y="3743350"/>
            <a:ext cx="1231750" cy="12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43712" l="6821" r="7693" t="15216"/>
          <a:stretch/>
        </p:blipFill>
        <p:spPr>
          <a:xfrm>
            <a:off x="302400" y="1297338"/>
            <a:ext cx="8539210" cy="2307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Issues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9810" r="10692" t="0"/>
          <a:stretch/>
        </p:blipFill>
        <p:spPr>
          <a:xfrm>
            <a:off x="819150" y="1929550"/>
            <a:ext cx="3381650" cy="21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660350" y="2144400"/>
            <a:ext cx="36645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Name-Stuck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Round 2 Repetition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Time?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403350" y="1889688"/>
            <a:ext cx="2447400" cy="18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Return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Final Score/Grade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Mid-Game Escape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475" y="1515100"/>
            <a:ext cx="2563600" cy="25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