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766E24-066D-4AC8-9FE7-F9770BB2A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4714730-C763-4A19-9940-77D349DC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169ED2-662C-458C-A403-C59CF644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69769B-4014-45FA-8269-AD08B51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E872FA-3BC2-4A05-8D4D-59165D71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77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15D1F2-E874-490B-94B4-2A42875F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7463D7-00F0-444B-9F2E-697962E0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30BFBA-27C4-4BE8-A26B-38745754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0CC392-5571-4417-8173-19C6BD0F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10049A-5397-40AC-A1B4-F21DC53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0FC2A68-DDE1-4828-9B9E-8950D0F26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0C331C-E795-4E12-98A8-1A57122D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DF7466-B0C9-430C-B388-F5A43CD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D38C20-4A28-4AE3-8F83-5799FB26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22B1E9-BCC4-4448-91C1-6B5783D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548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5A37B5-C126-4108-B45C-BBBB8A09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585EB6-D306-4FB6-8E22-D6CE7306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552B8-8731-49A4-9D5B-69BC1308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9A7D2-DC5A-40FD-920A-F61A518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BCE22B-0F6F-4728-AE63-896B2EAD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3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CB9EB-6DB0-448D-B3DB-DF908EF9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E3755A-E927-4D65-9423-8558FDF7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31DA4D-C01B-4601-8303-639FA977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94435D-2A72-45B9-81A9-584350A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E69738-5836-41F1-AAE4-B6372925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62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610194-2B1A-44B6-83EA-BCB9B2A7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808EFC-A4E7-4F61-B785-DFE4E1346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55BE34-C019-40BB-A0D2-4D6E3BDC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7A0660-5C56-4836-954C-E72A1CF7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CF4676-B332-4410-AAA4-CB5A034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4EC0F8-8A61-4E51-A40F-22DDA10F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50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F523D6-0411-49CE-8DC2-3141A92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2D7925-C6D4-43F9-AAFA-F811FB22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8CDE027-BE4D-49B3-8D94-618B777FA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4194F20-BCD3-41C1-A774-2B7B85B96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6F38FF-C9D7-42B8-BD09-4A84325ED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C5BFBB5-7464-477C-8B9F-D68D3082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1B05C89-F783-49DA-8D51-8F35272D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52615E8-412C-4604-BDB6-B5D61430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23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98DBE5-D48B-4B43-A978-8198551B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CF5EED9-7DC1-46EA-8DC6-364B501F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273A903-9C86-42A4-8003-9D0E2C6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B77CDA-8C16-451A-9272-2B560E98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54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6E35AE5-E4E2-4A3F-A03B-2BE9DCB5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F40039-FFF4-4E60-BAFF-21E73ECF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EF58C7-EF31-4536-BD67-C005767A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16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6479E8-104A-424A-BABC-A14F4B5C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58C436-E327-4F5E-AAFF-1D5C862D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42BD97-82E5-44B9-82F1-735EB2C6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50FCF8-19A5-4FA4-8F6B-AF73B1C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D4A432-E4E0-4735-8588-DD1F2B64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C1751C-A475-47D4-A9BD-1023D234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45B1C-33B0-4E66-A979-8AFC7DB4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DEB787-7C98-4984-91D6-F7E4F7ED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F690F9-7C38-41A2-8BD2-7F606A3B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5AFA5C-531D-4BD5-83BC-9FAAD52D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ADD722-DDF3-464A-85C2-8D3EAF5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0B8276-C184-4FC8-B58C-F4ABD4D1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752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0A06F5-16E2-4C18-9767-480506B3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0601DC-EAAA-40E1-B2E3-DAF28DB1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108D53-04FE-4A9F-B91B-29E2FEF2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48F4-E88E-4906-B0EA-FC9FA1E1359E}" type="datetimeFigureOut">
              <a:rPr lang="en-IL" smtClean="0"/>
              <a:t>19/10/2019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F24DF-A576-4112-92FD-1BBC269F3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A1DF35-CB72-4336-B7C8-DDEFFE72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A6EE-6CBE-4ECD-BE2F-7C778ACE11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35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E98AB3D-C5B9-453B-A2B5-83E982FA6CC6}"/>
              </a:ext>
            </a:extLst>
          </p:cNvPr>
          <p:cNvSpPr txBox="1"/>
          <p:nvPr/>
        </p:nvSpPr>
        <p:spPr>
          <a:xfrm>
            <a:off x="4296792" y="39449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Repo Name</a:t>
            </a:r>
            <a:endParaRPr lang="en-IL" sz="32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F74B89-E39E-4ECA-9739-6BC642C89109}"/>
              </a:ext>
            </a:extLst>
          </p:cNvPr>
          <p:cNvSpPr txBox="1"/>
          <p:nvPr/>
        </p:nvSpPr>
        <p:spPr>
          <a:xfrm>
            <a:off x="0" y="0"/>
            <a:ext cx="197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User Name: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25EBDB4-9DF5-463E-8EA9-64D8749D1F52}"/>
              </a:ext>
            </a:extLst>
          </p:cNvPr>
          <p:cNvSpPr txBox="1"/>
          <p:nvPr/>
        </p:nvSpPr>
        <p:spPr>
          <a:xfrm>
            <a:off x="9268287" y="0"/>
            <a:ext cx="29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Current Branch:</a:t>
            </a:r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4E91EF9-3902-4229-8DE5-1E7A1E9246B3}"/>
              </a:ext>
            </a:extLst>
          </p:cNvPr>
          <p:cNvSpPr txBox="1"/>
          <p:nvPr/>
        </p:nvSpPr>
        <p:spPr>
          <a:xfrm>
            <a:off x="8682359" y="426127"/>
            <a:ext cx="31989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List of repo branches</a:t>
            </a:r>
            <a:endParaRPr lang="en-IL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0219F01D-0619-4515-9EF5-E07CA85379A1}"/>
              </a:ext>
            </a:extLst>
          </p:cNvPr>
          <p:cNvSpPr/>
          <p:nvPr/>
        </p:nvSpPr>
        <p:spPr>
          <a:xfrm rot="10800000">
            <a:off x="11683012" y="565558"/>
            <a:ext cx="133165" cy="1260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49EB2EE-C41B-4EAA-9DA1-E796A7663A56}"/>
              </a:ext>
            </a:extLst>
          </p:cNvPr>
          <p:cNvSpPr txBox="1"/>
          <p:nvPr/>
        </p:nvSpPr>
        <p:spPr>
          <a:xfrm>
            <a:off x="9787629" y="1038687"/>
            <a:ext cx="988379" cy="2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branch</a:t>
            </a:r>
            <a:endParaRPr lang="en-IL" sz="12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F9FF844-2F98-4B47-87E1-5AEBF14C1AF1}"/>
              </a:ext>
            </a:extLst>
          </p:cNvPr>
          <p:cNvSpPr txBox="1"/>
          <p:nvPr/>
        </p:nvSpPr>
        <p:spPr>
          <a:xfrm>
            <a:off x="8760131" y="1045514"/>
            <a:ext cx="80787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Checkout</a:t>
            </a:r>
            <a:endParaRPr lang="en-IL" sz="12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818BC5D-D389-4866-B784-CB8EEB171673}"/>
              </a:ext>
            </a:extLst>
          </p:cNvPr>
          <p:cNvSpPr txBox="1"/>
          <p:nvPr/>
        </p:nvSpPr>
        <p:spPr>
          <a:xfrm>
            <a:off x="10834086" y="4276100"/>
            <a:ext cx="695414" cy="2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Commit</a:t>
            </a:r>
            <a:endParaRPr lang="en-IL" sz="12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2C5146A-20E7-4E6E-8316-41C0E093618C}"/>
              </a:ext>
            </a:extLst>
          </p:cNvPr>
          <p:cNvSpPr txBox="1"/>
          <p:nvPr/>
        </p:nvSpPr>
        <p:spPr>
          <a:xfrm>
            <a:off x="10482309" y="2518975"/>
            <a:ext cx="1398970" cy="2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Show Commit Data</a:t>
            </a:r>
            <a:endParaRPr lang="en-IL" sz="1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64AA523-4147-4EAF-A727-FC9F8648CDC2}"/>
              </a:ext>
            </a:extLst>
          </p:cNvPr>
          <p:cNvSpPr txBox="1"/>
          <p:nvPr/>
        </p:nvSpPr>
        <p:spPr>
          <a:xfrm>
            <a:off x="10564427" y="3111492"/>
            <a:ext cx="1234734" cy="2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Show WC Status</a:t>
            </a:r>
            <a:endParaRPr lang="en-IL" sz="12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A8E39-B670-449E-8EE6-DD24F1A084DE}"/>
              </a:ext>
            </a:extLst>
          </p:cNvPr>
          <p:cNvSpPr txBox="1"/>
          <p:nvPr/>
        </p:nvSpPr>
        <p:spPr>
          <a:xfrm>
            <a:off x="10990367" y="5332965"/>
            <a:ext cx="413548" cy="282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Pull</a:t>
            </a:r>
            <a:endParaRPr lang="en-IL" sz="12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0358A56-BB50-47F3-8633-48D8FA9897B1}"/>
              </a:ext>
            </a:extLst>
          </p:cNvPr>
          <p:cNvSpPr txBox="1"/>
          <p:nvPr/>
        </p:nvSpPr>
        <p:spPr>
          <a:xfrm>
            <a:off x="10939508" y="4817921"/>
            <a:ext cx="48457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Push</a:t>
            </a:r>
            <a:endParaRPr lang="en-IL" sz="12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BA49A9B-FDC2-42A0-B774-F7051AE7FFE5}"/>
              </a:ext>
            </a:extLst>
          </p:cNvPr>
          <p:cNvSpPr txBox="1"/>
          <p:nvPr/>
        </p:nvSpPr>
        <p:spPr>
          <a:xfrm>
            <a:off x="10629716" y="3704009"/>
            <a:ext cx="110415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Create New PR</a:t>
            </a:r>
            <a:endParaRPr lang="en-IL" sz="12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C71478C-BC29-45B7-926A-F8E58E3BA091}"/>
              </a:ext>
            </a:extLst>
          </p:cNvPr>
          <p:cNvSpPr txBox="1"/>
          <p:nvPr/>
        </p:nvSpPr>
        <p:spPr>
          <a:xfrm>
            <a:off x="0" y="1675541"/>
            <a:ext cx="13760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Show My Open PR</a:t>
            </a:r>
            <a:endParaRPr lang="en-IL" sz="1200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5D7CB201-A660-4479-B5AB-07444578C7A9}"/>
              </a:ext>
            </a:extLst>
          </p:cNvPr>
          <p:cNvSpPr/>
          <p:nvPr/>
        </p:nvSpPr>
        <p:spPr>
          <a:xfrm>
            <a:off x="124286" y="56847"/>
            <a:ext cx="861134" cy="738612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0426DB0-003E-45AA-98A0-D9AA23B892D9}"/>
              </a:ext>
            </a:extLst>
          </p:cNvPr>
          <p:cNvSpPr txBox="1"/>
          <p:nvPr/>
        </p:nvSpPr>
        <p:spPr>
          <a:xfrm>
            <a:off x="0" y="1264264"/>
            <a:ext cx="13760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err="1"/>
              <a:t>Noifications</a:t>
            </a:r>
            <a:r>
              <a:rPr lang="en-US" sz="1200" dirty="0"/>
              <a:t> </a:t>
            </a:r>
            <a:endParaRPr lang="en-IL" sz="12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9B7F1C0-619A-497B-A95F-6CAB4C3CC61A}"/>
              </a:ext>
            </a:extLst>
          </p:cNvPr>
          <p:cNvSpPr txBox="1"/>
          <p:nvPr/>
        </p:nvSpPr>
        <p:spPr>
          <a:xfrm>
            <a:off x="1697670" y="1693663"/>
            <a:ext cx="867588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Current WC Status: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62A4EE7-3484-4F8F-B271-6A24E0CEE179}"/>
              </a:ext>
            </a:extLst>
          </p:cNvPr>
          <p:cNvSpPr txBox="1"/>
          <p:nvPr/>
        </p:nvSpPr>
        <p:spPr>
          <a:xfrm>
            <a:off x="1697670" y="4256081"/>
            <a:ext cx="8675887" cy="243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965EAEB-7923-4AA6-9484-0C0CB3994863}"/>
              </a:ext>
            </a:extLst>
          </p:cNvPr>
          <p:cNvSpPr txBox="1"/>
          <p:nvPr/>
        </p:nvSpPr>
        <p:spPr>
          <a:xfrm>
            <a:off x="8975324" y="2705912"/>
            <a:ext cx="118535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Edit Chosen File</a:t>
            </a:r>
            <a:endParaRPr lang="en-IL" sz="1200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880F08E7-6589-40DA-9E00-4B07E69C4443}"/>
              </a:ext>
            </a:extLst>
          </p:cNvPr>
          <p:cNvSpPr txBox="1"/>
          <p:nvPr/>
        </p:nvSpPr>
        <p:spPr>
          <a:xfrm>
            <a:off x="2274162" y="2269115"/>
            <a:ext cx="6295189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.</a:t>
            </a:r>
            <a:r>
              <a:rPr lang="en-US" sz="1200" dirty="0" err="1"/>
              <a:t>magit</a:t>
            </a:r>
            <a:endParaRPr lang="en-IL" sz="1200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AC4430F-A0F6-487C-8343-88435CD6D7AF}"/>
              </a:ext>
            </a:extLst>
          </p:cNvPr>
          <p:cNvSpPr txBox="1"/>
          <p:nvPr/>
        </p:nvSpPr>
        <p:spPr>
          <a:xfrm>
            <a:off x="2274161" y="2532650"/>
            <a:ext cx="6295189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Folder1</a:t>
            </a:r>
            <a:endParaRPr lang="en-IL" sz="1200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FD3F3AD8-976F-4F8A-9C1F-84A966A1AC96}"/>
              </a:ext>
            </a:extLst>
          </p:cNvPr>
          <p:cNvSpPr txBox="1"/>
          <p:nvPr/>
        </p:nvSpPr>
        <p:spPr>
          <a:xfrm>
            <a:off x="2274160" y="2831693"/>
            <a:ext cx="6295189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File1</a:t>
            </a:r>
            <a:endParaRPr lang="en-IL" sz="1200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36FD6AA3-1AE9-411C-973F-4B0784823A25}"/>
              </a:ext>
            </a:extLst>
          </p:cNvPr>
          <p:cNvSpPr txBox="1"/>
          <p:nvPr/>
        </p:nvSpPr>
        <p:spPr>
          <a:xfrm>
            <a:off x="2274159" y="3153628"/>
            <a:ext cx="6295189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File2</a:t>
            </a:r>
            <a:endParaRPr lang="en-IL" sz="1200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0EDBCE20-C5D8-46A2-BADD-34D651B60317}"/>
              </a:ext>
            </a:extLst>
          </p:cNvPr>
          <p:cNvSpPr/>
          <p:nvPr/>
        </p:nvSpPr>
        <p:spPr>
          <a:xfrm>
            <a:off x="2201662" y="2269115"/>
            <a:ext cx="1185354" cy="128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5F87988-15F5-4D4A-9D21-0079C128EDC0}"/>
              </a:ext>
            </a:extLst>
          </p:cNvPr>
          <p:cNvSpPr txBox="1"/>
          <p:nvPr/>
        </p:nvSpPr>
        <p:spPr>
          <a:xfrm>
            <a:off x="3495768" y="2260237"/>
            <a:ext cx="51823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File Content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FAC8E75A-8D06-4D69-9217-1D4B216924E2}"/>
              </a:ext>
            </a:extLst>
          </p:cNvPr>
          <p:cNvSpPr txBox="1"/>
          <p:nvPr/>
        </p:nvSpPr>
        <p:spPr>
          <a:xfrm>
            <a:off x="4438835" y="5164337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Data</a:t>
            </a:r>
            <a:endParaRPr lang="en-IL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0E2D8174-B1F2-478F-8FBA-341291926263}"/>
              </a:ext>
            </a:extLst>
          </p:cNvPr>
          <p:cNvSpPr/>
          <p:nvPr/>
        </p:nvSpPr>
        <p:spPr>
          <a:xfrm>
            <a:off x="0" y="1961418"/>
            <a:ext cx="1376039" cy="4825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משולש שווה-שוקיים 36">
            <a:extLst>
              <a:ext uri="{FF2B5EF4-FFF2-40B4-BE49-F238E27FC236}">
                <a16:creationId xmlns:a16="http://schemas.microsoft.com/office/drawing/2014/main" id="{C3E17F4A-0F0F-4F21-9E1B-0B1AE3334430}"/>
              </a:ext>
            </a:extLst>
          </p:cNvPr>
          <p:cNvSpPr/>
          <p:nvPr/>
        </p:nvSpPr>
        <p:spPr>
          <a:xfrm rot="10800000">
            <a:off x="1146697" y="1351496"/>
            <a:ext cx="133165" cy="1260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9AB722B-727C-448B-9467-0340443D4174}"/>
              </a:ext>
            </a:extLst>
          </p:cNvPr>
          <p:cNvSpPr txBox="1"/>
          <p:nvPr/>
        </p:nvSpPr>
        <p:spPr>
          <a:xfrm>
            <a:off x="10939508" y="1045514"/>
            <a:ext cx="80787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Delete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0034779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49</Words>
  <Application>Microsoft Office PowerPoint</Application>
  <PresentationFormat>מסך רחב</PresentationFormat>
  <Paragraphs>32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jasminegranot@gmail.com</dc:creator>
  <cp:lastModifiedBy>jasminegranot@gmail.com</cp:lastModifiedBy>
  <cp:revision>6</cp:revision>
  <dcterms:created xsi:type="dcterms:W3CDTF">2019-10-19T07:17:14Z</dcterms:created>
  <dcterms:modified xsi:type="dcterms:W3CDTF">2019-10-20T08:19:47Z</dcterms:modified>
</cp:coreProperties>
</file>