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F6FD-DB88-4E64-A7B6-9C856EF17D0E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322F0-5113-41DA-A21B-70F080371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33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F6FD-DB88-4E64-A7B6-9C856EF17D0E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322F0-5113-41DA-A21B-70F080371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91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F6FD-DB88-4E64-A7B6-9C856EF17D0E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322F0-5113-41DA-A21B-70F080371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9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F6FD-DB88-4E64-A7B6-9C856EF17D0E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322F0-5113-41DA-A21B-70F080371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99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F6FD-DB88-4E64-A7B6-9C856EF17D0E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322F0-5113-41DA-A21B-70F080371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32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F6FD-DB88-4E64-A7B6-9C856EF17D0E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322F0-5113-41DA-A21B-70F080371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09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F6FD-DB88-4E64-A7B6-9C856EF17D0E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322F0-5113-41DA-A21B-70F080371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0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F6FD-DB88-4E64-A7B6-9C856EF17D0E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322F0-5113-41DA-A21B-70F080371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66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F6FD-DB88-4E64-A7B6-9C856EF17D0E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322F0-5113-41DA-A21B-70F080371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252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F6FD-DB88-4E64-A7B6-9C856EF17D0E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322F0-5113-41DA-A21B-70F080371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48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F6FD-DB88-4E64-A7B6-9C856EF17D0E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322F0-5113-41DA-A21B-70F080371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99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1F6FD-DB88-4E64-A7B6-9C856EF17D0E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322F0-5113-41DA-A21B-70F080371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5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65205" y="1142958"/>
            <a:ext cx="1586267" cy="606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CapaClient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&lt;interface&gt;</a:t>
            </a:r>
            <a:endParaRPr lang="zh-CN" altLang="en-US" sz="1200" dirty="0"/>
          </a:p>
        </p:txBody>
      </p:sp>
      <p:sp>
        <p:nvSpPr>
          <p:cNvPr id="7" name="圆角矩形 6"/>
          <p:cNvSpPr/>
          <p:nvPr/>
        </p:nvSpPr>
        <p:spPr>
          <a:xfrm>
            <a:off x="5665204" y="2182049"/>
            <a:ext cx="1586267" cy="573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CapaClientImpl</a:t>
            </a:r>
            <a:endParaRPr lang="zh-CN" altLang="en-US" sz="1200" dirty="0"/>
          </a:p>
        </p:txBody>
      </p:sp>
      <p:cxnSp>
        <p:nvCxnSpPr>
          <p:cNvPr id="9" name="直接箭头连接符 8"/>
          <p:cNvCxnSpPr>
            <a:stCxn id="7" idx="0"/>
            <a:endCxn id="4" idx="2"/>
          </p:cNvCxnSpPr>
          <p:nvPr/>
        </p:nvCxnSpPr>
        <p:spPr>
          <a:xfrm flipV="1">
            <a:off x="6458338" y="1749786"/>
            <a:ext cx="1" cy="432263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603705" y="2955131"/>
            <a:ext cx="970926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493063" y="1968244"/>
            <a:ext cx="516488" cy="3693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8352986" y="2193933"/>
            <a:ext cx="1586267" cy="573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CapaClientImpl2</a:t>
            </a:r>
            <a:endParaRPr lang="zh-CN" altLang="en-US" sz="1200" dirty="0"/>
          </a:p>
        </p:txBody>
      </p:sp>
      <p:cxnSp>
        <p:nvCxnSpPr>
          <p:cNvPr id="14" name="直接箭头连接符 13"/>
          <p:cNvCxnSpPr>
            <a:stCxn id="13" idx="0"/>
          </p:cNvCxnSpPr>
          <p:nvPr/>
        </p:nvCxnSpPr>
        <p:spPr>
          <a:xfrm flipH="1" flipV="1">
            <a:off x="6687670" y="1749787"/>
            <a:ext cx="2458450" cy="444146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068267" y="3317244"/>
            <a:ext cx="1366080" cy="3693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Component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665204" y="3269273"/>
            <a:ext cx="1586267" cy="606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CapaComponent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&lt;abstract&gt;</a:t>
            </a:r>
            <a:endParaRPr lang="zh-CN" altLang="en-US" sz="1200" dirty="0"/>
          </a:p>
        </p:txBody>
      </p:sp>
      <p:cxnSp>
        <p:nvCxnSpPr>
          <p:cNvPr id="19" name="直接箭头连接符 18"/>
          <p:cNvCxnSpPr>
            <a:stCxn id="18" idx="0"/>
            <a:endCxn id="7" idx="2"/>
          </p:cNvCxnSpPr>
          <p:nvPr/>
        </p:nvCxnSpPr>
        <p:spPr>
          <a:xfrm flipV="1">
            <a:off x="6458338" y="2755626"/>
            <a:ext cx="0" cy="513647"/>
          </a:xfrm>
          <a:prstGeom prst="straightConnector1">
            <a:avLst/>
          </a:prstGeom>
          <a:ln w="28575">
            <a:headEnd type="none" w="med" len="med"/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603705" y="4083229"/>
            <a:ext cx="970926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603704" y="988575"/>
            <a:ext cx="9709265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143184" y="333089"/>
            <a:ext cx="630301" cy="36933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User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4" idx="0"/>
            <a:endCxn id="24" idx="2"/>
          </p:cNvCxnSpPr>
          <p:nvPr/>
        </p:nvCxnSpPr>
        <p:spPr>
          <a:xfrm flipH="1" flipV="1">
            <a:off x="6458335" y="702421"/>
            <a:ext cx="4" cy="440537"/>
          </a:xfrm>
          <a:prstGeom prst="straightConnector1">
            <a:avLst/>
          </a:prstGeom>
          <a:ln w="28575">
            <a:headEnd type="arrow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427963" y="759613"/>
            <a:ext cx="875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Dependency</a:t>
            </a:r>
            <a:endParaRPr lang="zh-CN" altLang="en-US" sz="1000" dirty="0"/>
          </a:p>
        </p:txBody>
      </p:sp>
      <p:sp>
        <p:nvSpPr>
          <p:cNvPr id="31" name="文本框 30"/>
          <p:cNvSpPr txBox="1"/>
          <p:nvPr/>
        </p:nvSpPr>
        <p:spPr>
          <a:xfrm>
            <a:off x="6427962" y="1883275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I</a:t>
            </a:r>
            <a:r>
              <a:rPr lang="en-US" altLang="zh-CN" sz="1000" dirty="0" smtClean="0"/>
              <a:t>mplement</a:t>
            </a:r>
            <a:endParaRPr lang="zh-CN" altLang="en-US" sz="1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6427962" y="2956797"/>
            <a:ext cx="12121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Combination (</a:t>
            </a:r>
            <a:r>
              <a:rPr lang="en-US" altLang="zh-CN" sz="1000" dirty="0" err="1" smtClean="0"/>
              <a:t>m:n</a:t>
            </a:r>
            <a:r>
              <a:rPr lang="en-US" altLang="zh-CN" sz="1000" dirty="0" smtClean="0"/>
              <a:t>)</a:t>
            </a:r>
            <a:endParaRPr lang="zh-CN" altLang="en-US" sz="1000" dirty="0"/>
          </a:p>
        </p:txBody>
      </p:sp>
      <p:sp>
        <p:nvSpPr>
          <p:cNvPr id="33" name="文本框 32"/>
          <p:cNvSpPr txBox="1"/>
          <p:nvPr/>
        </p:nvSpPr>
        <p:spPr>
          <a:xfrm>
            <a:off x="1507490" y="4499639"/>
            <a:ext cx="487634" cy="3693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SPI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668303" y="4381928"/>
            <a:ext cx="1586267" cy="606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CapaComponentSpi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&lt;abstract&gt;</a:t>
            </a:r>
            <a:endParaRPr lang="zh-CN" altLang="en-US" sz="1200" dirty="0"/>
          </a:p>
        </p:txBody>
      </p:sp>
      <p:cxnSp>
        <p:nvCxnSpPr>
          <p:cNvPr id="35" name="直接连接符 34"/>
          <p:cNvCxnSpPr/>
          <p:nvPr/>
        </p:nvCxnSpPr>
        <p:spPr>
          <a:xfrm>
            <a:off x="1603704" y="5223756"/>
            <a:ext cx="970926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8352986" y="3269273"/>
            <a:ext cx="1586267" cy="606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CapaComponent2</a:t>
            </a:r>
            <a:br>
              <a:rPr lang="en-US" altLang="zh-CN" sz="1200" dirty="0" smtClean="0"/>
            </a:br>
            <a:r>
              <a:rPr lang="en-US" altLang="zh-CN" sz="1200" dirty="0" smtClean="0"/>
              <a:t>&lt;abstract&gt;</a:t>
            </a:r>
            <a:endParaRPr lang="zh-CN" altLang="en-US" sz="1200" dirty="0"/>
          </a:p>
        </p:txBody>
      </p:sp>
      <p:sp>
        <p:nvSpPr>
          <p:cNvPr id="44" name="矩形 43"/>
          <p:cNvSpPr/>
          <p:nvPr/>
        </p:nvSpPr>
        <p:spPr>
          <a:xfrm>
            <a:off x="2977423" y="3269273"/>
            <a:ext cx="1586267" cy="606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CapaComponent1</a:t>
            </a:r>
            <a:br>
              <a:rPr lang="en-US" altLang="zh-CN" sz="1200" dirty="0" smtClean="0"/>
            </a:br>
            <a:r>
              <a:rPr lang="en-US" altLang="zh-CN" sz="1200" dirty="0" smtClean="0"/>
              <a:t>&lt;abstract&gt;</a:t>
            </a:r>
            <a:endParaRPr lang="zh-CN" altLang="en-US" sz="1200" dirty="0"/>
          </a:p>
        </p:txBody>
      </p:sp>
      <p:cxnSp>
        <p:nvCxnSpPr>
          <p:cNvPr id="45" name="直接箭头连接符 44"/>
          <p:cNvCxnSpPr>
            <a:stCxn id="34" idx="0"/>
            <a:endCxn id="18" idx="2"/>
          </p:cNvCxnSpPr>
          <p:nvPr/>
        </p:nvCxnSpPr>
        <p:spPr>
          <a:xfrm flipH="1" flipV="1">
            <a:off x="6458338" y="3876101"/>
            <a:ext cx="3099" cy="505827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6427962" y="4083229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G</a:t>
            </a:r>
            <a:r>
              <a:rPr lang="en-US" altLang="zh-CN" sz="1000" dirty="0" smtClean="0"/>
              <a:t>eneralization</a:t>
            </a:r>
            <a:endParaRPr lang="zh-CN" altLang="en-US" sz="1000" dirty="0"/>
          </a:p>
        </p:txBody>
      </p:sp>
      <p:cxnSp>
        <p:nvCxnSpPr>
          <p:cNvPr id="50" name="直接箭头连接符 49"/>
          <p:cNvCxnSpPr>
            <a:stCxn id="12" idx="2"/>
            <a:endCxn id="17" idx="0"/>
          </p:cNvCxnSpPr>
          <p:nvPr/>
        </p:nvCxnSpPr>
        <p:spPr>
          <a:xfrm>
            <a:off x="1751307" y="2337576"/>
            <a:ext cx="0" cy="97966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33" idx="0"/>
          </p:cNvCxnSpPr>
          <p:nvPr/>
        </p:nvCxnSpPr>
        <p:spPr>
          <a:xfrm>
            <a:off x="617474" y="3571650"/>
            <a:ext cx="1133833" cy="92798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2" idx="1"/>
          </p:cNvCxnSpPr>
          <p:nvPr/>
        </p:nvCxnSpPr>
        <p:spPr>
          <a:xfrm flipH="1">
            <a:off x="598840" y="2152910"/>
            <a:ext cx="894223" cy="141874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1231774" y="5580406"/>
            <a:ext cx="1039067" cy="3693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SPI-</a:t>
            </a:r>
            <a:r>
              <a:rPr lang="en-US" altLang="zh-CN" dirty="0" err="1" smtClean="0"/>
              <a:t>Impl</a:t>
            </a:r>
            <a:endParaRPr lang="zh-CN" altLang="en-US" dirty="0"/>
          </a:p>
        </p:txBody>
      </p:sp>
      <p:cxnSp>
        <p:nvCxnSpPr>
          <p:cNvPr id="69" name="直接连接符 68"/>
          <p:cNvCxnSpPr/>
          <p:nvPr/>
        </p:nvCxnSpPr>
        <p:spPr>
          <a:xfrm>
            <a:off x="1603702" y="6220977"/>
            <a:ext cx="970926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4078937" y="5436372"/>
            <a:ext cx="1586267" cy="573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/>
              <a:t>Ctrip</a:t>
            </a:r>
            <a:r>
              <a:rPr lang="en-US" altLang="zh-CN" sz="1200" dirty="0" err="1" smtClean="0"/>
              <a:t>Capa</a:t>
            </a:r>
            <a:endParaRPr lang="en-US" altLang="zh-CN" sz="1200" dirty="0" smtClean="0"/>
          </a:p>
          <a:p>
            <a:pPr algn="ctr"/>
            <a:r>
              <a:rPr lang="en-US" altLang="zh-CN" sz="1200" dirty="0" err="1" smtClean="0"/>
              <a:t>ComponentImpl</a:t>
            </a:r>
            <a:endParaRPr lang="zh-CN" altLang="en-US" sz="1200" dirty="0"/>
          </a:p>
        </p:txBody>
      </p:sp>
      <p:cxnSp>
        <p:nvCxnSpPr>
          <p:cNvPr id="71" name="直接连接符 70"/>
          <p:cNvCxnSpPr/>
          <p:nvPr/>
        </p:nvCxnSpPr>
        <p:spPr>
          <a:xfrm flipH="1">
            <a:off x="6447491" y="5347687"/>
            <a:ext cx="1" cy="78159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/>
        </p:nvSpPr>
        <p:spPr>
          <a:xfrm>
            <a:off x="7251471" y="5440022"/>
            <a:ext cx="1586267" cy="573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/>
              <a:t>Aws</a:t>
            </a:r>
            <a:r>
              <a:rPr lang="en-US" altLang="zh-CN" sz="1200" dirty="0" err="1" smtClean="0"/>
              <a:t>Capa</a:t>
            </a:r>
            <a:endParaRPr lang="en-US" altLang="zh-CN" sz="1200" dirty="0" smtClean="0"/>
          </a:p>
          <a:p>
            <a:pPr algn="ctr"/>
            <a:r>
              <a:rPr lang="en-US" altLang="zh-CN" sz="1200" dirty="0" err="1" smtClean="0"/>
              <a:t>ComponentImpl</a:t>
            </a:r>
            <a:endParaRPr lang="zh-CN" altLang="en-US" sz="1200" dirty="0"/>
          </a:p>
        </p:txBody>
      </p:sp>
      <p:cxnSp>
        <p:nvCxnSpPr>
          <p:cNvPr id="75" name="直接箭头连接符 74"/>
          <p:cNvCxnSpPr>
            <a:stCxn id="70" idx="0"/>
            <a:endCxn id="34" idx="2"/>
          </p:cNvCxnSpPr>
          <p:nvPr/>
        </p:nvCxnSpPr>
        <p:spPr>
          <a:xfrm flipV="1">
            <a:off x="4872071" y="4988756"/>
            <a:ext cx="1589366" cy="447616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4" idx="0"/>
            <a:endCxn id="34" idx="2"/>
          </p:cNvCxnSpPr>
          <p:nvPr/>
        </p:nvCxnSpPr>
        <p:spPr>
          <a:xfrm flipH="1" flipV="1">
            <a:off x="6461437" y="4988756"/>
            <a:ext cx="1583168" cy="451266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67" idx="0"/>
            <a:endCxn id="33" idx="2"/>
          </p:cNvCxnSpPr>
          <p:nvPr/>
        </p:nvCxnSpPr>
        <p:spPr>
          <a:xfrm flipH="1" flipV="1">
            <a:off x="1751307" y="4868971"/>
            <a:ext cx="1" cy="71143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69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5646544" y="891031"/>
            <a:ext cx="1586267" cy="606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CapaRpcClient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&lt;interface&gt;</a:t>
            </a:r>
            <a:endParaRPr lang="zh-CN" altLang="en-US" sz="1200" dirty="0"/>
          </a:p>
        </p:txBody>
      </p:sp>
      <p:sp>
        <p:nvSpPr>
          <p:cNvPr id="40" name="圆角矩形 39"/>
          <p:cNvSpPr/>
          <p:nvPr/>
        </p:nvSpPr>
        <p:spPr>
          <a:xfrm>
            <a:off x="5646543" y="1930122"/>
            <a:ext cx="1586267" cy="573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CapaRpcClientHttp</a:t>
            </a:r>
            <a:endParaRPr lang="zh-CN" altLang="en-US" sz="1200" dirty="0"/>
          </a:p>
        </p:txBody>
      </p:sp>
      <p:cxnSp>
        <p:nvCxnSpPr>
          <p:cNvPr id="41" name="直接箭头连接符 40"/>
          <p:cNvCxnSpPr>
            <a:stCxn id="40" idx="0"/>
            <a:endCxn id="39" idx="2"/>
          </p:cNvCxnSpPr>
          <p:nvPr/>
        </p:nvCxnSpPr>
        <p:spPr>
          <a:xfrm flipV="1">
            <a:off x="6439677" y="1497859"/>
            <a:ext cx="1" cy="432263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1585044" y="2703204"/>
            <a:ext cx="970926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474402" y="1716317"/>
            <a:ext cx="516488" cy="3693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44" name="圆角矩形 43"/>
          <p:cNvSpPr/>
          <p:nvPr/>
        </p:nvSpPr>
        <p:spPr>
          <a:xfrm>
            <a:off x="8334325" y="1942006"/>
            <a:ext cx="1586267" cy="573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CapaRpcClientGrpc</a:t>
            </a:r>
            <a:endParaRPr lang="zh-CN" altLang="en-US" sz="1200" dirty="0"/>
          </a:p>
        </p:txBody>
      </p:sp>
      <p:cxnSp>
        <p:nvCxnSpPr>
          <p:cNvPr id="45" name="直接箭头连接符 44"/>
          <p:cNvCxnSpPr>
            <a:stCxn id="44" idx="0"/>
          </p:cNvCxnSpPr>
          <p:nvPr/>
        </p:nvCxnSpPr>
        <p:spPr>
          <a:xfrm flipH="1" flipV="1">
            <a:off x="6669009" y="1497860"/>
            <a:ext cx="2458450" cy="444146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049606" y="3065317"/>
            <a:ext cx="1366080" cy="3693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Component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5646543" y="3017346"/>
            <a:ext cx="1586267" cy="606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CapaHttp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&lt;abstract&gt;</a:t>
            </a:r>
            <a:endParaRPr lang="zh-CN" altLang="en-US" sz="1200" dirty="0"/>
          </a:p>
        </p:txBody>
      </p:sp>
      <p:cxnSp>
        <p:nvCxnSpPr>
          <p:cNvPr id="48" name="直接箭头连接符 47"/>
          <p:cNvCxnSpPr>
            <a:stCxn id="47" idx="0"/>
            <a:endCxn id="40" idx="2"/>
          </p:cNvCxnSpPr>
          <p:nvPr/>
        </p:nvCxnSpPr>
        <p:spPr>
          <a:xfrm flipV="1">
            <a:off x="6439677" y="2503699"/>
            <a:ext cx="0" cy="513647"/>
          </a:xfrm>
          <a:prstGeom prst="straightConnector1">
            <a:avLst/>
          </a:prstGeom>
          <a:ln w="28575">
            <a:headEnd type="none" w="med" len="med"/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1585044" y="3831302"/>
            <a:ext cx="970926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1585043" y="736648"/>
            <a:ext cx="9709265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6124523" y="81162"/>
            <a:ext cx="630301" cy="36933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User</a:t>
            </a:r>
            <a:endParaRPr lang="zh-CN" altLang="en-US" dirty="0"/>
          </a:p>
        </p:txBody>
      </p:sp>
      <p:cxnSp>
        <p:nvCxnSpPr>
          <p:cNvPr id="52" name="直接箭头连接符 51"/>
          <p:cNvCxnSpPr>
            <a:stCxn id="39" idx="0"/>
            <a:endCxn id="51" idx="2"/>
          </p:cNvCxnSpPr>
          <p:nvPr/>
        </p:nvCxnSpPr>
        <p:spPr>
          <a:xfrm flipH="1" flipV="1">
            <a:off x="6439674" y="450494"/>
            <a:ext cx="4" cy="440537"/>
          </a:xfrm>
          <a:prstGeom prst="straightConnector1">
            <a:avLst/>
          </a:prstGeom>
          <a:ln w="28575">
            <a:headEnd type="arrow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6467891" y="507686"/>
            <a:ext cx="875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Dependency</a:t>
            </a:r>
            <a:endParaRPr lang="zh-CN" altLang="en-US" sz="1000" dirty="0"/>
          </a:p>
        </p:txBody>
      </p:sp>
      <p:sp>
        <p:nvSpPr>
          <p:cNvPr id="54" name="文本框 53"/>
          <p:cNvSpPr txBox="1"/>
          <p:nvPr/>
        </p:nvSpPr>
        <p:spPr>
          <a:xfrm>
            <a:off x="6467891" y="1631348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I</a:t>
            </a:r>
            <a:r>
              <a:rPr lang="en-US" altLang="zh-CN" sz="1000" dirty="0" smtClean="0"/>
              <a:t>mplement</a:t>
            </a:r>
            <a:endParaRPr lang="zh-CN" altLang="en-US" sz="1000" dirty="0"/>
          </a:p>
        </p:txBody>
      </p:sp>
      <p:sp>
        <p:nvSpPr>
          <p:cNvPr id="55" name="文本框 54"/>
          <p:cNvSpPr txBox="1"/>
          <p:nvPr/>
        </p:nvSpPr>
        <p:spPr>
          <a:xfrm>
            <a:off x="6467891" y="2704870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Combination (1:1)</a:t>
            </a:r>
            <a:endParaRPr lang="zh-CN" altLang="en-US" sz="1000" dirty="0"/>
          </a:p>
        </p:txBody>
      </p:sp>
      <p:sp>
        <p:nvSpPr>
          <p:cNvPr id="56" name="文本框 55"/>
          <p:cNvSpPr txBox="1"/>
          <p:nvPr/>
        </p:nvSpPr>
        <p:spPr>
          <a:xfrm>
            <a:off x="1488829" y="4247712"/>
            <a:ext cx="487634" cy="3693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SPI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649642" y="4038431"/>
            <a:ext cx="1586267" cy="606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CapaHttpSpi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&lt;abstract&gt;</a:t>
            </a:r>
            <a:endParaRPr lang="zh-CN" altLang="en-US" sz="1200" dirty="0"/>
          </a:p>
        </p:txBody>
      </p:sp>
      <p:cxnSp>
        <p:nvCxnSpPr>
          <p:cNvPr id="58" name="直接连接符 57"/>
          <p:cNvCxnSpPr/>
          <p:nvPr/>
        </p:nvCxnSpPr>
        <p:spPr>
          <a:xfrm>
            <a:off x="1585043" y="5758413"/>
            <a:ext cx="970926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8334325" y="3017346"/>
            <a:ext cx="1586267" cy="606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CapaGrpc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&lt;abstract&gt;</a:t>
            </a:r>
            <a:endParaRPr lang="zh-CN" altLang="en-US" sz="1200" dirty="0"/>
          </a:p>
        </p:txBody>
      </p:sp>
      <p:cxnSp>
        <p:nvCxnSpPr>
          <p:cNvPr id="61" name="直接箭头连接符 60"/>
          <p:cNvCxnSpPr>
            <a:stCxn id="57" idx="0"/>
            <a:endCxn id="47" idx="2"/>
          </p:cNvCxnSpPr>
          <p:nvPr/>
        </p:nvCxnSpPr>
        <p:spPr>
          <a:xfrm flipH="1" flipV="1">
            <a:off x="6439677" y="3624174"/>
            <a:ext cx="3099" cy="414257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6467891" y="3794035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G</a:t>
            </a:r>
            <a:r>
              <a:rPr lang="en-US" altLang="zh-CN" sz="1000" dirty="0" smtClean="0"/>
              <a:t>eneralization</a:t>
            </a:r>
            <a:endParaRPr lang="zh-CN" altLang="en-US" sz="1000" dirty="0"/>
          </a:p>
        </p:txBody>
      </p:sp>
      <p:cxnSp>
        <p:nvCxnSpPr>
          <p:cNvPr id="63" name="直接箭头连接符 62"/>
          <p:cNvCxnSpPr>
            <a:stCxn id="43" idx="2"/>
            <a:endCxn id="46" idx="0"/>
          </p:cNvCxnSpPr>
          <p:nvPr/>
        </p:nvCxnSpPr>
        <p:spPr>
          <a:xfrm>
            <a:off x="1732646" y="2085649"/>
            <a:ext cx="0" cy="97966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endCxn id="56" idx="0"/>
          </p:cNvCxnSpPr>
          <p:nvPr/>
        </p:nvCxnSpPr>
        <p:spPr>
          <a:xfrm>
            <a:off x="598813" y="3319723"/>
            <a:ext cx="1133833" cy="92798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43" idx="1"/>
          </p:cNvCxnSpPr>
          <p:nvPr/>
        </p:nvCxnSpPr>
        <p:spPr>
          <a:xfrm flipH="1">
            <a:off x="580179" y="1900983"/>
            <a:ext cx="894223" cy="141874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1213113" y="6115063"/>
            <a:ext cx="1039067" cy="3693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SPI-</a:t>
            </a:r>
            <a:r>
              <a:rPr lang="en-US" altLang="zh-CN" dirty="0" err="1" smtClean="0"/>
              <a:t>Impl</a:t>
            </a:r>
            <a:endParaRPr lang="zh-CN" altLang="en-US" dirty="0"/>
          </a:p>
        </p:txBody>
      </p:sp>
      <p:cxnSp>
        <p:nvCxnSpPr>
          <p:cNvPr id="67" name="直接连接符 66"/>
          <p:cNvCxnSpPr/>
          <p:nvPr/>
        </p:nvCxnSpPr>
        <p:spPr>
          <a:xfrm>
            <a:off x="1585041" y="6755634"/>
            <a:ext cx="970926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圆角矩形 67"/>
          <p:cNvSpPr/>
          <p:nvPr/>
        </p:nvSpPr>
        <p:spPr>
          <a:xfrm>
            <a:off x="4060276" y="5971029"/>
            <a:ext cx="1586267" cy="573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/>
              <a:t>Ctrip</a:t>
            </a:r>
            <a:r>
              <a:rPr lang="en-US" altLang="zh-CN" sz="1200" dirty="0" err="1" smtClean="0"/>
              <a:t>CapaHttp</a:t>
            </a:r>
            <a:endParaRPr lang="zh-CN" altLang="en-US" sz="1200" dirty="0"/>
          </a:p>
        </p:txBody>
      </p:sp>
      <p:cxnSp>
        <p:nvCxnSpPr>
          <p:cNvPr id="69" name="直接连接符 68"/>
          <p:cNvCxnSpPr/>
          <p:nvPr/>
        </p:nvCxnSpPr>
        <p:spPr>
          <a:xfrm flipH="1">
            <a:off x="6428830" y="5882344"/>
            <a:ext cx="1" cy="78159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7232810" y="5974679"/>
            <a:ext cx="1586267" cy="573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/>
              <a:t>Aws</a:t>
            </a:r>
            <a:r>
              <a:rPr lang="en-US" altLang="zh-CN" sz="1200" dirty="0" err="1" smtClean="0"/>
              <a:t>CapaHttp</a:t>
            </a:r>
            <a:endParaRPr lang="zh-CN" altLang="en-US" sz="1200" dirty="0"/>
          </a:p>
        </p:txBody>
      </p:sp>
      <p:cxnSp>
        <p:nvCxnSpPr>
          <p:cNvPr id="71" name="直接箭头连接符 70"/>
          <p:cNvCxnSpPr>
            <a:stCxn id="68" idx="0"/>
            <a:endCxn id="75" idx="2"/>
          </p:cNvCxnSpPr>
          <p:nvPr/>
        </p:nvCxnSpPr>
        <p:spPr>
          <a:xfrm flipV="1">
            <a:off x="4853410" y="5551035"/>
            <a:ext cx="1586263" cy="419994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70" idx="0"/>
            <a:endCxn id="75" idx="2"/>
          </p:cNvCxnSpPr>
          <p:nvPr/>
        </p:nvCxnSpPr>
        <p:spPr>
          <a:xfrm flipH="1" flipV="1">
            <a:off x="6439673" y="5551035"/>
            <a:ext cx="1586271" cy="423644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6" idx="0"/>
            <a:endCxn id="56" idx="2"/>
          </p:cNvCxnSpPr>
          <p:nvPr/>
        </p:nvCxnSpPr>
        <p:spPr>
          <a:xfrm flipH="1" flipV="1">
            <a:off x="1732646" y="4617044"/>
            <a:ext cx="1" cy="1498019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646539" y="4944207"/>
            <a:ext cx="1586267" cy="606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CapaSerializeHttpSpi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&lt;abstract&gt;</a:t>
            </a:r>
            <a:endParaRPr lang="zh-CN" altLang="en-US" sz="1200" dirty="0"/>
          </a:p>
        </p:txBody>
      </p:sp>
      <p:sp>
        <p:nvSpPr>
          <p:cNvPr id="81" name="文本框 80"/>
          <p:cNvSpPr txBox="1"/>
          <p:nvPr/>
        </p:nvSpPr>
        <p:spPr>
          <a:xfrm>
            <a:off x="6467891" y="4645259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G</a:t>
            </a:r>
            <a:r>
              <a:rPr lang="en-US" altLang="zh-CN" sz="1000" dirty="0" smtClean="0"/>
              <a:t>eneralization</a:t>
            </a:r>
            <a:endParaRPr lang="zh-CN" altLang="en-US" sz="1000" dirty="0"/>
          </a:p>
        </p:txBody>
      </p:sp>
      <p:cxnSp>
        <p:nvCxnSpPr>
          <p:cNvPr id="82" name="直接箭头连接符 81"/>
          <p:cNvCxnSpPr>
            <a:stCxn id="75" idx="0"/>
            <a:endCxn id="57" idx="2"/>
          </p:cNvCxnSpPr>
          <p:nvPr/>
        </p:nvCxnSpPr>
        <p:spPr>
          <a:xfrm flipV="1">
            <a:off x="6439673" y="4645259"/>
            <a:ext cx="3103" cy="298948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椭圆 88"/>
          <p:cNvSpPr/>
          <p:nvPr/>
        </p:nvSpPr>
        <p:spPr>
          <a:xfrm>
            <a:off x="3676262" y="2954186"/>
            <a:ext cx="1177149" cy="27389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HttpClient</a:t>
            </a:r>
            <a:endParaRPr lang="zh-CN" altLang="en-US" sz="1000" dirty="0"/>
          </a:p>
        </p:txBody>
      </p:sp>
      <p:sp>
        <p:nvSpPr>
          <p:cNvPr id="90" name="椭圆 89"/>
          <p:cNvSpPr/>
          <p:nvPr/>
        </p:nvSpPr>
        <p:spPr>
          <a:xfrm>
            <a:off x="3676261" y="3387389"/>
            <a:ext cx="1177149" cy="27389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Serializer</a:t>
            </a:r>
            <a:endParaRPr lang="zh-CN" altLang="en-US" sz="1000" dirty="0"/>
          </a:p>
        </p:txBody>
      </p:sp>
      <p:cxnSp>
        <p:nvCxnSpPr>
          <p:cNvPr id="92" name="直接箭头连接符 91"/>
          <p:cNvCxnSpPr>
            <a:stCxn id="47" idx="1"/>
            <a:endCxn id="89" idx="6"/>
          </p:cNvCxnSpPr>
          <p:nvPr/>
        </p:nvCxnSpPr>
        <p:spPr>
          <a:xfrm flipH="1" flipV="1">
            <a:off x="4853411" y="3091133"/>
            <a:ext cx="793132" cy="22962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47" idx="1"/>
            <a:endCxn id="90" idx="6"/>
          </p:cNvCxnSpPr>
          <p:nvPr/>
        </p:nvCxnSpPr>
        <p:spPr>
          <a:xfrm flipH="1">
            <a:off x="4853410" y="3320760"/>
            <a:ext cx="793133" cy="203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椭圆 97"/>
          <p:cNvSpPr/>
          <p:nvPr/>
        </p:nvSpPr>
        <p:spPr>
          <a:xfrm>
            <a:off x="2512443" y="6344279"/>
            <a:ext cx="1177149" cy="27389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webapi</a:t>
            </a:r>
            <a:endParaRPr lang="zh-CN" altLang="en-US" sz="1000" dirty="0"/>
          </a:p>
        </p:txBody>
      </p:sp>
      <p:sp>
        <p:nvSpPr>
          <p:cNvPr id="99" name="椭圆 98"/>
          <p:cNvSpPr/>
          <p:nvPr/>
        </p:nvSpPr>
        <p:spPr>
          <a:xfrm>
            <a:off x="2512442" y="5934766"/>
            <a:ext cx="1177149" cy="27389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Service mesh</a:t>
            </a:r>
            <a:endParaRPr lang="zh-CN" altLang="en-US" sz="1000" dirty="0"/>
          </a:p>
        </p:txBody>
      </p:sp>
      <p:cxnSp>
        <p:nvCxnSpPr>
          <p:cNvPr id="100" name="直接箭头连接符 99"/>
          <p:cNvCxnSpPr>
            <a:stCxn id="68" idx="1"/>
            <a:endCxn id="99" idx="6"/>
          </p:cNvCxnSpPr>
          <p:nvPr/>
        </p:nvCxnSpPr>
        <p:spPr>
          <a:xfrm flipH="1" flipV="1">
            <a:off x="3689591" y="6071713"/>
            <a:ext cx="370685" cy="186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68" idx="1"/>
            <a:endCxn id="98" idx="6"/>
          </p:cNvCxnSpPr>
          <p:nvPr/>
        </p:nvCxnSpPr>
        <p:spPr>
          <a:xfrm flipH="1">
            <a:off x="3689592" y="6257818"/>
            <a:ext cx="370684" cy="223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92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89344" y="1506172"/>
            <a:ext cx="1586267" cy="606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SOA</a:t>
            </a:r>
          </a:p>
          <a:p>
            <a:pPr algn="ctr"/>
            <a:r>
              <a:rPr lang="en-US" altLang="zh-CN" sz="1200" dirty="0" smtClean="0"/>
              <a:t>&lt;Interface&gt;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3603077" y="4443335"/>
            <a:ext cx="1586267" cy="606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Ctrip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SOA</a:t>
            </a:r>
          </a:p>
          <a:p>
            <a:pPr algn="ctr"/>
            <a:r>
              <a:rPr lang="en-US" altLang="zh-CN" sz="1200" dirty="0" smtClean="0"/>
              <a:t>&lt;Implement&gt;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6775611" y="4443335"/>
            <a:ext cx="1586267" cy="606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AWS</a:t>
            </a:r>
          </a:p>
          <a:p>
            <a:pPr algn="ctr"/>
            <a:r>
              <a:rPr lang="en-US" altLang="zh-CN" sz="1200" dirty="0" smtClean="0"/>
              <a:t>App Mesh</a:t>
            </a:r>
          </a:p>
          <a:p>
            <a:pPr algn="ctr"/>
            <a:r>
              <a:rPr lang="en-US" altLang="zh-CN" sz="1200" dirty="0" smtClean="0"/>
              <a:t>&lt;Implement&gt;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5189343" y="2113000"/>
            <a:ext cx="1586267" cy="1785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SPI</a:t>
            </a:r>
            <a:endParaRPr lang="zh-CN" altLang="en-US" sz="1200" dirty="0"/>
          </a:p>
        </p:txBody>
      </p:sp>
      <p:cxnSp>
        <p:nvCxnSpPr>
          <p:cNvPr id="9" name="直接箭头连接符 8"/>
          <p:cNvCxnSpPr>
            <a:stCxn id="7" idx="2"/>
            <a:endCxn id="5" idx="0"/>
          </p:cNvCxnSpPr>
          <p:nvPr/>
        </p:nvCxnSpPr>
        <p:spPr>
          <a:xfrm flipH="1">
            <a:off x="4396211" y="2291540"/>
            <a:ext cx="1586266" cy="21517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" idx="2"/>
            <a:endCxn id="6" idx="0"/>
          </p:cNvCxnSpPr>
          <p:nvPr/>
        </p:nvCxnSpPr>
        <p:spPr>
          <a:xfrm>
            <a:off x="5982477" y="2291540"/>
            <a:ext cx="1586268" cy="21517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976878" y="1506172"/>
            <a:ext cx="1586267" cy="606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Dubbo</a:t>
            </a:r>
            <a:endParaRPr lang="en-US" altLang="zh-CN" sz="1200" dirty="0" smtClean="0"/>
          </a:p>
          <a:p>
            <a:pPr algn="ctr"/>
            <a:r>
              <a:rPr lang="en-US" altLang="zh-CN" sz="1200" dirty="0"/>
              <a:t>?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664807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89342" y="550208"/>
            <a:ext cx="1586267" cy="606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SOA</a:t>
            </a:r>
          </a:p>
          <a:p>
            <a:pPr algn="ctr"/>
            <a:r>
              <a:rPr lang="en-US" altLang="zh-CN" sz="1200" dirty="0" smtClean="0"/>
              <a:t>&lt;Interface&gt;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3603077" y="4443335"/>
            <a:ext cx="1586267" cy="606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Ctrip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SOA</a:t>
            </a:r>
          </a:p>
          <a:p>
            <a:pPr algn="ctr"/>
            <a:r>
              <a:rPr lang="en-US" altLang="zh-CN" sz="1200" dirty="0" smtClean="0"/>
              <a:t>&lt;Implement&gt;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6775611" y="4443335"/>
            <a:ext cx="1586267" cy="606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AWS</a:t>
            </a:r>
          </a:p>
          <a:p>
            <a:pPr algn="ctr"/>
            <a:r>
              <a:rPr lang="en-US" altLang="zh-CN" sz="1200" dirty="0" smtClean="0"/>
              <a:t>App Mesh</a:t>
            </a:r>
          </a:p>
          <a:p>
            <a:pPr algn="ctr"/>
            <a:r>
              <a:rPr lang="en-US" altLang="zh-CN" sz="1200" dirty="0" smtClean="0"/>
              <a:t>&lt;Implement&gt;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5189343" y="2911022"/>
            <a:ext cx="1586267" cy="1785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SPI</a:t>
            </a:r>
            <a:endParaRPr lang="zh-CN" altLang="en-US" sz="1200" dirty="0"/>
          </a:p>
        </p:txBody>
      </p:sp>
      <p:cxnSp>
        <p:nvCxnSpPr>
          <p:cNvPr id="9" name="直接箭头连接符 8"/>
          <p:cNvCxnSpPr>
            <a:stCxn id="7" idx="2"/>
            <a:endCxn id="5" idx="0"/>
          </p:cNvCxnSpPr>
          <p:nvPr/>
        </p:nvCxnSpPr>
        <p:spPr>
          <a:xfrm flipH="1">
            <a:off x="4396211" y="3089562"/>
            <a:ext cx="1586266" cy="1353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" idx="2"/>
            <a:endCxn id="6" idx="0"/>
          </p:cNvCxnSpPr>
          <p:nvPr/>
        </p:nvCxnSpPr>
        <p:spPr>
          <a:xfrm>
            <a:off x="5982477" y="3089562"/>
            <a:ext cx="1586268" cy="1353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189342" y="2291540"/>
            <a:ext cx="1586267" cy="6068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CAPA</a:t>
            </a:r>
            <a:endParaRPr lang="zh-CN" altLang="en-US" sz="1200" dirty="0"/>
          </a:p>
        </p:txBody>
      </p:sp>
      <p:cxnSp>
        <p:nvCxnSpPr>
          <p:cNvPr id="12" name="直接箭头连接符 11"/>
          <p:cNvCxnSpPr>
            <a:stCxn id="4" idx="2"/>
            <a:endCxn id="11" idx="0"/>
          </p:cNvCxnSpPr>
          <p:nvPr/>
        </p:nvCxnSpPr>
        <p:spPr>
          <a:xfrm>
            <a:off x="5982476" y="1157036"/>
            <a:ext cx="0" cy="11345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467329" y="550208"/>
            <a:ext cx="1586267" cy="606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Dubbo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&lt;Interface&gt;</a:t>
            </a:r>
          </a:p>
        </p:txBody>
      </p:sp>
      <p:cxnSp>
        <p:nvCxnSpPr>
          <p:cNvPr id="15" name="直接箭头连接符 14"/>
          <p:cNvCxnSpPr>
            <a:stCxn id="14" idx="2"/>
            <a:endCxn id="11" idx="0"/>
          </p:cNvCxnSpPr>
          <p:nvPr/>
        </p:nvCxnSpPr>
        <p:spPr>
          <a:xfrm flipH="1">
            <a:off x="5982476" y="1157036"/>
            <a:ext cx="3277987" cy="11345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603075" y="5418695"/>
            <a:ext cx="1586267" cy="606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Ctrip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Service Mesh</a:t>
            </a:r>
          </a:p>
          <a:p>
            <a:pPr algn="ctr"/>
            <a:r>
              <a:rPr lang="en-US" altLang="zh-CN" sz="1200" dirty="0" smtClean="0"/>
              <a:t>&lt;Implement&gt;</a:t>
            </a:r>
            <a:endParaRPr lang="zh-CN" altLang="en-US" sz="1200" dirty="0"/>
          </a:p>
        </p:txBody>
      </p:sp>
      <p:cxnSp>
        <p:nvCxnSpPr>
          <p:cNvPr id="19" name="直接箭头连接符 18"/>
          <p:cNvCxnSpPr>
            <a:stCxn id="7" idx="2"/>
            <a:endCxn id="18" idx="0"/>
          </p:cNvCxnSpPr>
          <p:nvPr/>
        </p:nvCxnSpPr>
        <p:spPr>
          <a:xfrm flipH="1">
            <a:off x="4396209" y="3089562"/>
            <a:ext cx="1586268" cy="2329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17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135</Words>
  <Application>Microsoft Office PowerPoint</Application>
  <PresentationFormat>宽屏</PresentationFormat>
  <Paragraphs>69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WangShiHao wsh王仕豪</dc:creator>
  <cp:lastModifiedBy>Shihao Wang （王仕豪）</cp:lastModifiedBy>
  <cp:revision>8</cp:revision>
  <dcterms:created xsi:type="dcterms:W3CDTF">2021-08-03T09:21:45Z</dcterms:created>
  <dcterms:modified xsi:type="dcterms:W3CDTF">2021-11-03T06:14:02Z</dcterms:modified>
</cp:coreProperties>
</file>