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DD"/>
    <a:srgbClr val="64B57D"/>
    <a:srgbClr val="FDD965"/>
    <a:srgbClr val="788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F8B72-DD1D-46A9-9AF3-1AC837A25A3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F344-60A2-49D7-96EB-2843E09B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5/guessing-for-kids-who-am-i-i-am-crab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9/guessing-for-kids-who-am-i-i-am-scorp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9/guessing-for-kids-who-am-i-i-am-snail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9/guessing-for-kids-who-am-i-i-am-wolf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estep.blogspot.com/2021/09/guessing-for-kids-who-am-i-i-am-rabbi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https://nodeestep.blogspot.com/2021/05/guessing-for-kids-who-am-i-i-am-crab.html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5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https://nodeestep.blogspot.com/2021/09/guessing-for-kids-who-am-i-i-am-scorpion.html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https://nodeestep.blogspot.com/2021/09/guessing-for-kids-who-am-i-i-am-snail.html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https://nodeestep.blogspot.com/2021/09/guessing-for-kids-who-am-i-i-am-wolf.html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https://nodeestep.blogspot.com/2021/09/guessing-for-kids-who-am-i-i-am-rabbit.html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F344-60A2-49D7-96EB-2843E09B64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6AA-3806-F3C3-5FDC-42EDA0A96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AC6B3-575F-780A-4FC8-9576DC19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D43A2-885A-DF0C-4FF2-5781861A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C522-CB13-E7F6-2ACA-2770A6AD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F0C5E-E0AF-455A-B2E1-5AA3DBF9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6359-3875-7974-85D7-9DC0C96B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763E8-6CAA-5661-E700-E709D4CB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FE68-5DDF-848C-7B40-28DEABF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71B3-7A2E-AC6B-ABBE-D73627FE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FEE1-296C-DE2F-B9FF-E860E944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15B2B-62DE-CE21-5CDA-7578A863E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C09D0-1C95-ACCE-A5CC-8A0DF9C3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9761-19CF-1415-7C6C-C92F0762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1052-86EC-334F-759F-6A287FDD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999E-7608-E729-4E94-C9FFEBDE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C6C5-6071-80CE-D200-0E87CF96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23A8-B1EF-E42F-FDF7-095356D8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6A85-5CCE-D506-2F58-FBB7ED43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2521-8EDD-586B-4492-214AF928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077E-AAEF-50FF-EA03-F67DB16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BB4D-44E4-5137-9247-BF6B3494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0402-6B8C-7D36-6DD0-C69AE38D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58D1-627F-4333-0F58-8E1508CA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5833-ED71-5BDC-FDB7-828E801E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3213-51A3-E248-E0B4-DE1494B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0A83-DDFB-5F72-B42C-D0440D8D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F603-9AC4-C403-9D5F-20EED5C66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84697-5719-D7A0-B9A1-BF0E0268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8C990-7252-AF16-42E2-649701F6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9B68-A257-071E-793E-32376C0B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B74E-32DE-8F87-568E-D0B2F5F1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7A09-E1C2-DEDD-6533-B2E0AC91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B748B-1C5F-F057-D348-FF1C3A3F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4F79-9B98-76C5-4A39-411476A9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A11CF-0168-D9F1-FCFE-65AE7C54D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F3B22-7AEA-7A61-19A1-F946F41B2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15242-B98C-0BF9-8CDF-95D118B9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01D9C-C209-87A5-C86E-51C10142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DA81B-3243-FCFF-FB33-213CC4D1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EE7-6FB6-C94D-46B1-5BC20AE6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1CA36-BB52-BE66-F771-4F5F78E3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D2629-B388-0F82-B724-1DE57B59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7C008-E8E7-5C52-7D76-5DC5C5B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2A712-44C8-1C8F-1C01-0EC0DE83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C5C53-8A5C-B49D-51E2-688D3B6E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C911-AAAA-DF68-E66E-302E28AA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8A5E-AAFD-B054-D03E-1C9DBF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D35F-6279-EFAE-4C90-0744A5C3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70E6-97E8-1413-9884-8E9E9AE27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9E03-15D1-CE4F-E055-C802C950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307E-F259-40E4-2B6A-5F634D71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25FD5-2EBA-2F0B-B043-4459D8AF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D62D-BAA1-94D6-037B-D30E3E32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374A4-73E6-E660-D28F-DE3042498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E12B2-D961-79A3-5691-DB60BF6A6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8A5E5-A970-8727-F988-0B2CF361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62D99-3043-FBD7-2E09-D726134B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7020B-1E6A-C502-605E-B2A7A14E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79796-1F99-B410-DB76-47166589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AE18C-7367-FCC4-180B-DD3CD391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D637-8FD6-255B-C856-C1144D1E7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5F13-EADD-474F-BB5E-643B523AE0C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EDB1-80C8-8ED4-77DE-B0FD2A4C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4328-5CE0-63B8-F033-0094CAB6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14F1-4F4C-45C6-B08C-EB2D6D3D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52859-4FE0-88DA-BF21-4F79632B0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28" y="820576"/>
            <a:ext cx="4877481" cy="487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6EEC8-F905-14A0-DB0C-1C7EBF4E5436}"/>
              </a:ext>
            </a:extLst>
          </p:cNvPr>
          <p:cNvSpPr txBox="1"/>
          <p:nvPr/>
        </p:nvSpPr>
        <p:spPr>
          <a:xfrm>
            <a:off x="3327320" y="1321515"/>
            <a:ext cx="360547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ln w="57150">
                  <a:solidFill>
                    <a:srgbClr val="C4FFDD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Cheri"/>
              </a:rPr>
              <a:t>AR</a:t>
            </a:r>
          </a:p>
          <a:p>
            <a:pPr algn="ctr"/>
            <a:r>
              <a:rPr lang="en-US" sz="8000" dirty="0">
                <a:ln w="57150">
                  <a:solidFill>
                    <a:srgbClr val="C4FFDD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Cheri"/>
              </a:rPr>
              <a:t>Riddles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5F4E8-E504-6B41-FC49-6B2A2054B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316" y="820576"/>
            <a:ext cx="4913802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7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5939C9-EFFE-2DBF-6661-FEF94584F6DB}"/>
              </a:ext>
            </a:extLst>
          </p:cNvPr>
          <p:cNvSpPr/>
          <p:nvPr/>
        </p:nvSpPr>
        <p:spPr>
          <a:xfrm>
            <a:off x="2002309" y="1375314"/>
            <a:ext cx="7545656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4B57D"/>
                </a:solidFill>
                <a:effectLst>
                  <a:innerShdw blurRad="114300">
                    <a:prstClr val="black"/>
                  </a:innerShdw>
                </a:effectLst>
                <a:latin typeface="Cheri" panose="00000400000000000000" pitchFamily="2" charset="0"/>
              </a:rPr>
              <a:t>Guess</a:t>
            </a:r>
          </a:p>
          <a:p>
            <a:pPr algn="ctr"/>
            <a:r>
              <a:rPr lang="en-US" sz="11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4B57D"/>
                </a:solidFill>
                <a:effectLst>
                  <a:innerShdw blurRad="114300">
                    <a:prstClr val="black"/>
                  </a:innerShdw>
                </a:effectLst>
                <a:latin typeface="Cheri" panose="00000400000000000000" pitchFamily="2" charset="0"/>
              </a:rPr>
              <a:t>Who am I?</a:t>
            </a:r>
            <a:endParaRPr lang="en-US" sz="115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64B57D"/>
              </a:solidFill>
              <a:effectLst>
                <a:innerShdw blurRad="114300">
                  <a:prstClr val="black"/>
                </a:innerShdw>
              </a:effectLst>
              <a:latin typeface="Cheri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31A89-BA06-7D2C-F6ED-3DFAE4DF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5030" y="4363906"/>
            <a:ext cx="1224767" cy="910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5B7C5C-536A-4931-0F89-6B67B26B1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91" b="89970" l="9952" r="89888">
                        <a14:foregroundMark x1="59872" y1="6991" x2="59872" y2="6991"/>
                        <a14:backgroundMark x1="27769" y1="80091" x2="27769" y2="80091"/>
                        <a14:backgroundMark x1="36116" y1="76292" x2="36116" y2="76292"/>
                        <a14:backgroundMark x1="36116" y1="70365" x2="36116" y2="70365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3929" t="3049" r="20944" b="8970"/>
          <a:stretch/>
        </p:blipFill>
        <p:spPr>
          <a:xfrm rot="19573259">
            <a:off x="7134099" y="4825790"/>
            <a:ext cx="1034357" cy="147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A811-7ADC-F23B-63C0-0214D39DB9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0296" y="4425996"/>
            <a:ext cx="899033" cy="475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658F6-1BF6-8317-2E1F-37BEF9206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1057" y="4819106"/>
            <a:ext cx="1490900" cy="1192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463C6-0C04-2E7C-D38C-37B1459880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9871">
            <a:off x="4991444" y="5134431"/>
            <a:ext cx="820016" cy="1008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8A7B4C-95D9-D6BD-B45C-29104AD8A0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12155">
            <a:off x="1392125" y="3045603"/>
            <a:ext cx="696341" cy="88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40377-D1A3-871F-FB86-7E9440996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9341" y="4425995"/>
            <a:ext cx="899033" cy="475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8CA572-D74D-E4A0-D0D7-FEFE93E5AC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0102" y="4819105"/>
            <a:ext cx="1490900" cy="1192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24CDD2-08BA-CA00-18D8-1D17211855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9871">
            <a:off x="5020489" y="5134430"/>
            <a:ext cx="820016" cy="1008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D05F4-F8E1-BB02-8D1A-3CD8A70310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12155">
            <a:off x="1421170" y="3045602"/>
            <a:ext cx="696341" cy="881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3B2458-5600-FAB5-D348-B12EE052A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937" y="1518403"/>
            <a:ext cx="1025749" cy="762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E6062F-7677-A5CB-4CEC-9600B0C261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91" b="89970" l="9952" r="89888">
                        <a14:foregroundMark x1="59872" y1="6991" x2="59872" y2="6991"/>
                        <a14:backgroundMark x1="27769" y1="80091" x2="27769" y2="80091"/>
                        <a14:backgroundMark x1="36116" y1="76292" x2="36116" y2="76292"/>
                        <a14:backgroundMark x1="36116" y1="70365" x2="36116" y2="70365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3929" t="3049" r="20944" b="8970"/>
          <a:stretch/>
        </p:blipFill>
        <p:spPr>
          <a:xfrm rot="19573259">
            <a:off x="3581786" y="424665"/>
            <a:ext cx="821951" cy="1172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D3BCB8-7283-CF68-41EE-275DD37B20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3815" y="3191196"/>
            <a:ext cx="899033" cy="475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9112E3-373D-22B1-0D67-B6115FBE2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837" y="201981"/>
            <a:ext cx="1353651" cy="10831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476BD0-45DA-AF61-6C30-64AFC7C546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9871">
            <a:off x="7517938" y="506837"/>
            <a:ext cx="820016" cy="1008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8C9D6C-889B-125D-E89F-2C45A262B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5728">
            <a:off x="9341586" y="1508089"/>
            <a:ext cx="696341" cy="8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9D78D3-E8AB-1831-8D5B-BE6BBC918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376" y="2305489"/>
            <a:ext cx="4109060" cy="30543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550F15F-781C-5D2B-F82F-32884070EE42}"/>
              </a:ext>
            </a:extLst>
          </p:cNvPr>
          <p:cNvSpPr/>
          <p:nvPr/>
        </p:nvSpPr>
        <p:spPr>
          <a:xfrm>
            <a:off x="1351239" y="1382159"/>
            <a:ext cx="9489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My name starts with the letter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F79E28-0C29-37C2-E0ED-A4ADCC540E4E}"/>
              </a:ext>
            </a:extLst>
          </p:cNvPr>
          <p:cNvSpPr/>
          <p:nvPr/>
        </p:nvSpPr>
        <p:spPr>
          <a:xfrm>
            <a:off x="3008488" y="574820"/>
            <a:ext cx="628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have flattened body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F770B-2CC9-0A91-3299-E2A116365B5D}"/>
              </a:ext>
            </a:extLst>
          </p:cNvPr>
          <p:cNvSpPr/>
          <p:nvPr/>
        </p:nvSpPr>
        <p:spPr>
          <a:xfrm>
            <a:off x="318448" y="2250895"/>
            <a:ext cx="4634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 walk sideways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D0454-DA11-EE8B-B6B4-0F0E2DBA8324}"/>
              </a:ext>
            </a:extLst>
          </p:cNvPr>
          <p:cNvSpPr/>
          <p:nvPr/>
        </p:nvSpPr>
        <p:spPr>
          <a:xfrm>
            <a:off x="7150360" y="2250895"/>
            <a:ext cx="4286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 have ten legs</a:t>
            </a:r>
          </a:p>
        </p:txBody>
      </p:sp>
    </p:spTree>
    <p:extLst>
      <p:ext uri="{BB962C8B-B14F-4D97-AF65-F5344CB8AC3E}">
        <p14:creationId xmlns:p14="http://schemas.microsoft.com/office/powerpoint/2010/main" val="305202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4029AB-F2C5-988A-8BB3-A246C3124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91" b="89970" l="9952" r="89888">
                        <a14:foregroundMark x1="59872" y1="6991" x2="59872" y2="6991"/>
                        <a14:backgroundMark x1="27769" y1="80091" x2="27769" y2="80091"/>
                        <a14:backgroundMark x1="36116" y1="76292" x2="36116" y2="76292"/>
                        <a14:backgroundMark x1="36116" y1="70365" x2="36116" y2="70365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3929" t="3049" r="20944" b="8970"/>
          <a:stretch/>
        </p:blipFill>
        <p:spPr>
          <a:xfrm rot="3890810">
            <a:off x="7728797" y="1426831"/>
            <a:ext cx="3091992" cy="44117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36E307-E984-4FC0-06DA-E806B8B49A37}"/>
              </a:ext>
            </a:extLst>
          </p:cNvPr>
          <p:cNvSpPr/>
          <p:nvPr/>
        </p:nvSpPr>
        <p:spPr>
          <a:xfrm>
            <a:off x="1579898" y="4949924"/>
            <a:ext cx="8184228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name starts with the letter S.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8A4F60-F16B-FBD7-6D9B-C3E000B5979E}"/>
              </a:ext>
            </a:extLst>
          </p:cNvPr>
          <p:cNvSpPr/>
          <p:nvPr/>
        </p:nvSpPr>
        <p:spPr>
          <a:xfrm rot="20536159">
            <a:off x="1373167" y="1310431"/>
            <a:ext cx="699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 have a pair of pincers.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698D2-BD39-105C-5E70-7DA35E34AE03}"/>
              </a:ext>
            </a:extLst>
          </p:cNvPr>
          <p:cNvSpPr/>
          <p:nvPr/>
        </p:nvSpPr>
        <p:spPr>
          <a:xfrm rot="20606558">
            <a:off x="1022620" y="2402123"/>
            <a:ext cx="7697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have a hard exoskeleton!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B986BE-6F67-283A-6F1C-C3D88D8188B8}"/>
              </a:ext>
            </a:extLst>
          </p:cNvPr>
          <p:cNvSpPr/>
          <p:nvPr/>
        </p:nvSpPr>
        <p:spPr>
          <a:xfrm rot="20555297">
            <a:off x="2186485" y="3495237"/>
            <a:ext cx="497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 have eight legs.</a:t>
            </a:r>
          </a:p>
        </p:txBody>
      </p:sp>
    </p:spTree>
    <p:extLst>
      <p:ext uri="{BB962C8B-B14F-4D97-AF65-F5344CB8AC3E}">
        <p14:creationId xmlns:p14="http://schemas.microsoft.com/office/powerpoint/2010/main" val="60481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8B9BA0-ABD5-B58C-FAE9-CDE4B41DD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1273" y="3890665"/>
            <a:ext cx="3676207" cy="19447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D594E6-5D9A-052C-FB39-424F64FA54ED}"/>
              </a:ext>
            </a:extLst>
          </p:cNvPr>
          <p:cNvSpPr/>
          <p:nvPr/>
        </p:nvSpPr>
        <p:spPr>
          <a:xfrm>
            <a:off x="5347356" y="2086079"/>
            <a:ext cx="676518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My eyes on the tips of my tentacles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B850B-DA45-25CD-6E68-B2F50D5BE571}"/>
              </a:ext>
            </a:extLst>
          </p:cNvPr>
          <p:cNvSpPr/>
          <p:nvPr/>
        </p:nvSpPr>
        <p:spPr>
          <a:xfrm>
            <a:off x="1011273" y="2967335"/>
            <a:ext cx="720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don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have a backbone.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F2874-3408-AFBD-B9A5-ED4ADD220F13}"/>
              </a:ext>
            </a:extLst>
          </p:cNvPr>
          <p:cNvSpPr/>
          <p:nvPr/>
        </p:nvSpPr>
        <p:spPr>
          <a:xfrm>
            <a:off x="1731982" y="2409614"/>
            <a:ext cx="816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 carry my shell on my back!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511AD0-73B9-1593-6035-2269C57C9DD3}"/>
              </a:ext>
            </a:extLst>
          </p:cNvPr>
          <p:cNvSpPr/>
          <p:nvPr/>
        </p:nvSpPr>
        <p:spPr>
          <a:xfrm>
            <a:off x="1453499" y="1318684"/>
            <a:ext cx="108609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My name starts with the letter S. </a:t>
            </a:r>
          </a:p>
        </p:txBody>
      </p:sp>
    </p:spTree>
    <p:extLst>
      <p:ext uri="{BB962C8B-B14F-4D97-AF65-F5344CB8AC3E}">
        <p14:creationId xmlns:p14="http://schemas.microsoft.com/office/powerpoint/2010/main" val="423629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8AA531-6A23-CA69-379A-CC4CAA7E8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4945" y="1454125"/>
            <a:ext cx="5238775" cy="41919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552F63-3F08-5473-69DE-7733EE7ECAF5}"/>
              </a:ext>
            </a:extLst>
          </p:cNvPr>
          <p:cNvSpPr/>
          <p:nvPr/>
        </p:nvSpPr>
        <p:spPr>
          <a:xfrm rot="21377918">
            <a:off x="1019006" y="2191444"/>
            <a:ext cx="5965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I have a bushy tail.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3F737-C1CA-916D-A7A7-6965D896E188}"/>
              </a:ext>
            </a:extLst>
          </p:cNvPr>
          <p:cNvSpPr/>
          <p:nvPr/>
        </p:nvSpPr>
        <p:spPr>
          <a:xfrm>
            <a:off x="995424" y="1363006"/>
            <a:ext cx="8249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Roboto" panose="02000000000000000000" pitchFamily="2" charset="0"/>
              </a:rPr>
              <a:t>I have gray and brown fur!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E80CF8-6486-D608-4E4F-E66293286159}"/>
              </a:ext>
            </a:extLst>
          </p:cNvPr>
          <p:cNvSpPr/>
          <p:nvPr/>
        </p:nvSpPr>
        <p:spPr>
          <a:xfrm rot="21303436">
            <a:off x="1099122" y="3057469"/>
            <a:ext cx="6739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 panose="02000000000000000000" pitchFamily="2" charset="0"/>
              </a:rPr>
              <a:t>I make a howl sound.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D5263F-FB27-D2F1-ADB3-BED4587F39EC}"/>
              </a:ext>
            </a:extLst>
          </p:cNvPr>
          <p:cNvSpPr/>
          <p:nvPr/>
        </p:nvSpPr>
        <p:spPr>
          <a:xfrm rot="327447">
            <a:off x="1015607" y="594923"/>
            <a:ext cx="10467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My name starts with the letter W.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34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9EF5D8-B064-3622-19F2-373FD9269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27910">
            <a:off x="8002360" y="1500553"/>
            <a:ext cx="3477721" cy="4276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7C50C4-F72B-7222-B381-A61380CDCA8B}"/>
              </a:ext>
            </a:extLst>
          </p:cNvPr>
          <p:cNvSpPr/>
          <p:nvPr/>
        </p:nvSpPr>
        <p:spPr>
          <a:xfrm>
            <a:off x="1340018" y="607784"/>
            <a:ext cx="9511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My name starts with the letter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2031E-5406-6F0D-664C-45F0955995F0}"/>
              </a:ext>
            </a:extLst>
          </p:cNvPr>
          <p:cNvSpPr/>
          <p:nvPr/>
        </p:nvSpPr>
        <p:spPr>
          <a:xfrm>
            <a:off x="2093308" y="1792541"/>
            <a:ext cx="4658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have long ears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90B12-1CF3-8121-9A00-6FA45D2D2312}"/>
              </a:ext>
            </a:extLst>
          </p:cNvPr>
          <p:cNvSpPr/>
          <p:nvPr/>
        </p:nvSpPr>
        <p:spPr>
          <a:xfrm>
            <a:off x="637606" y="2946703"/>
            <a:ext cx="6822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 have a short fluffy 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08ECA7-7DD5-4826-9DBC-46CEF1BF031A}"/>
              </a:ext>
            </a:extLst>
          </p:cNvPr>
          <p:cNvSpPr/>
          <p:nvPr/>
        </p:nvSpPr>
        <p:spPr>
          <a:xfrm>
            <a:off x="1340018" y="4100866"/>
            <a:ext cx="575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 am a good jumper</a:t>
            </a:r>
          </a:p>
        </p:txBody>
      </p:sp>
    </p:spTree>
    <p:extLst>
      <p:ext uri="{BB962C8B-B14F-4D97-AF65-F5344CB8AC3E}">
        <p14:creationId xmlns:p14="http://schemas.microsoft.com/office/powerpoint/2010/main" val="321264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CBC8B9-B198-3B7E-218D-707B104D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12155">
            <a:off x="4313100" y="1534565"/>
            <a:ext cx="3792041" cy="47979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22E5F7-8DB8-D248-74C7-40A35AF2A304}"/>
              </a:ext>
            </a:extLst>
          </p:cNvPr>
          <p:cNvSpPr txBox="1"/>
          <p:nvPr/>
        </p:nvSpPr>
        <p:spPr>
          <a:xfrm rot="19814639">
            <a:off x="8143304" y="3263065"/>
            <a:ext cx="319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can swim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8436A-482E-B58F-4EE9-602C98D6BB7F}"/>
              </a:ext>
            </a:extLst>
          </p:cNvPr>
          <p:cNvSpPr/>
          <p:nvPr/>
        </p:nvSpPr>
        <p:spPr>
          <a:xfrm rot="21105555">
            <a:off x="1069272" y="1136882"/>
            <a:ext cx="956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My </a:t>
            </a:r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name starts with the letter 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4EE0A-790F-3173-7A73-0A1C39EF50E0}"/>
              </a:ext>
            </a:extLst>
          </p:cNvPr>
          <p:cNvSpPr/>
          <p:nvPr/>
        </p:nvSpPr>
        <p:spPr>
          <a:xfrm rot="1163028">
            <a:off x="872568" y="4086969"/>
            <a:ext cx="5951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 have gray feathers </a:t>
            </a:r>
          </a:p>
        </p:txBody>
      </p:sp>
    </p:spTree>
    <p:extLst>
      <p:ext uri="{BB962C8B-B14F-4D97-AF65-F5344CB8AC3E}">
        <p14:creationId xmlns:p14="http://schemas.microsoft.com/office/powerpoint/2010/main" val="218134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216</Words>
  <Application>Microsoft Office PowerPoint</Application>
  <PresentationFormat>Widescreen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Cheri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a41312</dc:creator>
  <cp:lastModifiedBy>a41312</cp:lastModifiedBy>
  <cp:revision>5</cp:revision>
  <dcterms:created xsi:type="dcterms:W3CDTF">2022-07-26T02:14:40Z</dcterms:created>
  <dcterms:modified xsi:type="dcterms:W3CDTF">2022-08-01T16:56:35Z</dcterms:modified>
</cp:coreProperties>
</file>