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965"/>
    <a:srgbClr val="5C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2DB0B-28BD-1C98-908B-A3EC85E09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F47D0-1829-8A78-2A06-DAB4D3B9B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9BF4B-FA55-5364-2489-4CD521E5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446A6-133D-78AF-31F7-91D0E54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2B1D6-9D51-517D-15C7-3C5A436A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BAEB7-81DE-72B7-8A7E-A44A5F2F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6A129-819C-6EFE-7EAB-ABE35320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29977-6B77-AA39-17E8-9C0892A0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999D7-6092-B4A3-0417-29EA334D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7BAAD-9C0E-4D28-CD12-DE283CCD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83494D-D784-BA4C-C8F8-6FC04B38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B9351-4EF9-B5A3-560F-2E30C0A6B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14FBB-43DF-64A5-0987-C4E4E1B8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03C98-F7E8-4FEE-E37B-4DE0F995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EA633-0A29-FD02-92A1-27867E3E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9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2CDCC-1B84-54FC-57EB-3BBF92F2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959D6-018A-A689-3751-6AD30412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378F2-F39D-0671-AED8-498DC46A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B14DA-9143-ABF7-DF3C-4A8A5C34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0EE39-C4B4-61F3-130F-1818F27A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C52FC-95A0-5365-FEE6-64A8E401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F03E4-07A9-AAE6-8017-5A406059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92CD-64DE-2454-ADA2-4AF357F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99BDB-E3FC-BC3B-6C8F-8490AD6E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30804-8E15-62F1-95B1-373CDDE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6BFAD-5777-0FCC-F2F3-77E13AA2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B03FF-50AD-208E-23E1-5AB89FAC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47715-1290-CC86-0A28-E6A028E29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56B58-FD88-3F84-0892-D96ABC53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4DA12-34F2-4134-BED2-0D0FD164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27E80-81B6-C9CD-8646-3CB3E705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9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3339B-77F1-8903-EFA1-CE56594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DF084-7396-C7C7-045A-BE578BE2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1E47E-15FB-5F66-059A-6DE081BF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FE0EA-9897-2002-3683-A960155C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814949-A817-0FDE-8570-4795E0318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30599C-6F06-F1EF-C488-E3361663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39085B-2AA2-F6D7-9DC9-DE426E1C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7BAA10-BD88-D22D-7076-744BBF87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6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E030-6A29-0158-2725-80275D25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AD4B66-D970-E01F-9DDA-2FD4A627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6296B0-7289-6548-6850-103101BA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B80FF9-4E77-1A59-6237-6DF368E7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6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B78A4-426E-581F-F2D3-A5D06E37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B7F96E-7D26-DB2D-1311-D503DD7F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DC983-D36E-A41E-8B1E-93C7810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9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CBAC8-E5EC-60C7-5A8A-E20F2B52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52632-A995-DB5A-B5B4-0AE6D4AB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52AA8-6A3E-1A68-A6C4-0C5E1923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CEA97-661E-F728-A768-758367AA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5CF8B-D14C-2204-83FB-66C6E833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5BA39-0B1B-EAA3-203B-72F5371B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0718E-DC7B-E9E6-0487-57E7A1E3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B0503-B5B4-390C-78B4-9CB23C3E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A59A7-BD1B-D9A7-1740-1A5BCEDED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523CB-9DD2-B95D-EBCC-59CEF47D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73D50-EA98-A0CE-FB58-0440FFA8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CC2BE-7F41-9895-140C-46DC6D07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D9399-5371-30E9-3BB3-E392FF2D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91D81-75BB-820E-45D0-B3B433FD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639B1-0781-65E1-C57E-79CD72A20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B888-F544-45D3-B31A-BC157F3FB1FD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0A1F3-F08B-46C7-8E81-A5C3AF9A2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6F317-0F47-272D-1434-E5AAB498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F56A-1D06-4528-A803-AB0E96A46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9A84A-E879-0DE5-02D8-A909BB006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CN" sz="8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martOne</a:t>
            </a:r>
            <a:endParaRPr lang="en-GB" sz="8800" b="1" dirty="0">
              <a:solidFill>
                <a:srgbClr val="27496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3983D-EB80-E69A-F362-19177469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73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AI summarisation and Translation Chrome extension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based on your selection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C62D3D-AF4D-F0B0-2AA0-1F1A8DF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34" y="1668780"/>
            <a:ext cx="1760220" cy="1760220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72EC2918-F104-07D8-534B-24D3DB5CB96E}"/>
              </a:ext>
            </a:extLst>
          </p:cNvPr>
          <p:cNvSpPr txBox="1">
            <a:spLocks/>
          </p:cNvSpPr>
          <p:nvPr/>
        </p:nvSpPr>
        <p:spPr>
          <a:xfrm>
            <a:off x="1524000" y="4922459"/>
            <a:ext cx="9144000" cy="114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By Zhijin Song</a:t>
            </a:r>
          </a:p>
        </p:txBody>
      </p:sp>
    </p:spTree>
    <p:extLst>
      <p:ext uri="{BB962C8B-B14F-4D97-AF65-F5344CB8AC3E}">
        <p14:creationId xmlns:p14="http://schemas.microsoft.com/office/powerpoint/2010/main" val="127755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46F6-8104-BD0F-30EE-9177EFE91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2571-D80F-67ED-83DA-CC770AD3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339" y="-425104"/>
            <a:ext cx="6341216" cy="165576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CN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martOne</a:t>
            </a:r>
            <a:endParaRPr lang="en-GB" sz="4800" b="1" dirty="0">
              <a:solidFill>
                <a:srgbClr val="27496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9EF7E-DB8F-832C-1F40-7CB69CDF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03472"/>
            <a:ext cx="9144000" cy="62876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AI summarisation and Translation Chrome extension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based on your selection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C713AB-3DED-2B15-CFB1-2DD3DE4BF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52484"/>
            <a:ext cx="1112293" cy="1112293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8D2BCC28-8F32-06E8-2D1B-95717E37058B}"/>
              </a:ext>
            </a:extLst>
          </p:cNvPr>
          <p:cNvSpPr txBox="1">
            <a:spLocks/>
          </p:cNvSpPr>
          <p:nvPr/>
        </p:nvSpPr>
        <p:spPr>
          <a:xfrm>
            <a:off x="1524000" y="1625388"/>
            <a:ext cx="9144000" cy="701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44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The problem it solved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B652EC87-AF11-72FA-4609-07F37190A597}"/>
              </a:ext>
            </a:extLst>
          </p:cNvPr>
          <p:cNvSpPr txBox="1">
            <a:spLocks/>
          </p:cNvSpPr>
          <p:nvPr/>
        </p:nvSpPr>
        <p:spPr>
          <a:xfrm>
            <a:off x="1061113" y="2189410"/>
            <a:ext cx="10069773" cy="33038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Existing tools only process entire pages, not selected portions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Time-consuming to read through lengthy reviews on sites like Yelp, Booking, Airbnb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Non-native speakers struggle with lengthy English reviews/content </a:t>
            </a:r>
          </a:p>
        </p:txBody>
      </p:sp>
    </p:spTree>
    <p:extLst>
      <p:ext uri="{BB962C8B-B14F-4D97-AF65-F5344CB8AC3E}">
        <p14:creationId xmlns:p14="http://schemas.microsoft.com/office/powerpoint/2010/main" val="366612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3C98D-9C7B-5BED-6398-C6A9118CD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A9A85-BCDA-F97B-D775-16D8DB223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339" y="-425104"/>
            <a:ext cx="6341216" cy="165576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CN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martOne</a:t>
            </a:r>
            <a:endParaRPr lang="en-GB" sz="4800" b="1" dirty="0">
              <a:solidFill>
                <a:srgbClr val="27496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DA451-51AD-66B1-3101-B40A55557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03472"/>
            <a:ext cx="9144000" cy="62876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AI summarisation and Translation Chrome extension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based on your selection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CFE246-1B34-474C-B9F2-F6DC9C7DD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52484"/>
            <a:ext cx="1112293" cy="1112293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17660B03-0B81-9D66-BD5F-5E754EEFA5B1}"/>
              </a:ext>
            </a:extLst>
          </p:cNvPr>
          <p:cNvSpPr txBox="1">
            <a:spLocks/>
          </p:cNvSpPr>
          <p:nvPr/>
        </p:nvSpPr>
        <p:spPr>
          <a:xfrm>
            <a:off x="1524000" y="1625388"/>
            <a:ext cx="9144000" cy="701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44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How We're Different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8551762-884C-BDA1-DD16-1795FC71DD2D}"/>
              </a:ext>
            </a:extLst>
          </p:cNvPr>
          <p:cNvSpPr txBox="1">
            <a:spLocks/>
          </p:cNvSpPr>
          <p:nvPr/>
        </p:nvSpPr>
        <p:spPr>
          <a:xfrm>
            <a:off x="566951" y="2326944"/>
            <a:ext cx="11058098" cy="330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Select and summarize specific text portions you care about - Perfect for individual reviews or comments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Get instant translations of the summary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Keep reading flow with persistent customization options </a:t>
            </a:r>
          </a:p>
        </p:txBody>
      </p:sp>
    </p:spTree>
    <p:extLst>
      <p:ext uri="{BB962C8B-B14F-4D97-AF65-F5344CB8AC3E}">
        <p14:creationId xmlns:p14="http://schemas.microsoft.com/office/powerpoint/2010/main" val="19174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16E0B-D913-ECC3-A0A8-655CCC67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F13F-C870-D548-18EB-C5DE1CE47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339" y="-425104"/>
            <a:ext cx="6341216" cy="165576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CN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martOne</a:t>
            </a:r>
            <a:endParaRPr lang="en-GB" sz="4800" b="1" dirty="0">
              <a:solidFill>
                <a:srgbClr val="27496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D7FF0-4E20-F6F2-4A21-4B7F2815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229232"/>
            <a:ext cx="9144000" cy="62876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AI summarisation and Translation Chrome extension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based on your selection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2424A-E8F9-EEBD-541D-AB0DD2FD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52484"/>
            <a:ext cx="1112293" cy="1112293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BFC18763-6851-8DAD-2B42-AD7FEEE80BA9}"/>
              </a:ext>
            </a:extLst>
          </p:cNvPr>
          <p:cNvSpPr txBox="1">
            <a:spLocks/>
          </p:cNvSpPr>
          <p:nvPr/>
        </p:nvSpPr>
        <p:spPr>
          <a:xfrm>
            <a:off x="1524000" y="1464589"/>
            <a:ext cx="9144000" cy="701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44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Main features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1EB90E8-05EF-2EB7-BC4D-9CDD965FCA2F}"/>
              </a:ext>
            </a:extLst>
          </p:cNvPr>
          <p:cNvSpPr txBox="1">
            <a:spLocks/>
          </p:cNvSpPr>
          <p:nvPr/>
        </p:nvSpPr>
        <p:spPr>
          <a:xfrm>
            <a:off x="706272" y="2326944"/>
            <a:ext cx="6270660" cy="41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➤ Smart Selection &amp; Processing </a:t>
            </a:r>
          </a:p>
          <a:p>
            <a:pPr marL="714375" indent="-27781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One-click summary and translation</a:t>
            </a:r>
          </a:p>
          <a:p>
            <a:pPr marL="436562"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</a:p>
          <a:p>
            <a:pPr marL="436562"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436562" algn="l">
              <a:lnSpc>
                <a:spcPct val="100000"/>
              </a:lnSpc>
              <a:spcBef>
                <a:spcPts val="0"/>
              </a:spcBef>
            </a:pPr>
            <a:endParaRPr lang="en-GB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➤ Customizable Experience </a:t>
            </a:r>
          </a:p>
          <a:p>
            <a:pPr marL="714375" indent="-27781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Multiple summary types, format and length options </a:t>
            </a:r>
          </a:p>
          <a:p>
            <a:pPr marL="714375" indent="-277813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Remembers your preferences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66BCF8-FB97-A1A3-A8D2-AAD49631C4A3}"/>
              </a:ext>
            </a:extLst>
          </p:cNvPr>
          <p:cNvSpPr txBox="1"/>
          <p:nvPr/>
        </p:nvSpPr>
        <p:spPr>
          <a:xfrm>
            <a:off x="6507080" y="2602848"/>
            <a:ext cx="627066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solidFill>
                  <a:schemeClr val="accent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➤ Seamless Translation </a:t>
            </a:r>
          </a:p>
          <a:p>
            <a:pPr marL="714375" indent="-277813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9 major languages supported </a:t>
            </a:r>
          </a:p>
          <a:p>
            <a:pPr marL="714375" indent="-277813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Automatic language preference retention </a:t>
            </a:r>
          </a:p>
          <a:p>
            <a:pPr marL="436562"/>
            <a:endParaRPr lang="en-GB" sz="2400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solidFill>
                  <a:schemeClr val="accent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➤ Intuitive Interface </a:t>
            </a:r>
          </a:p>
          <a:p>
            <a:pPr marL="714375" indent="-277813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Instant</a:t>
            </a: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en-GB" sz="2200" dirty="0">
                <a:solidFill>
                  <a:schemeClr val="accent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popup</a:t>
            </a: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on text selection </a:t>
            </a:r>
          </a:p>
          <a:p>
            <a:pPr marL="714375" indent="-277813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Right-click menu </a:t>
            </a: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option </a:t>
            </a:r>
          </a:p>
          <a:p>
            <a:pPr marL="714375" indent="-277813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Convenient side panel display</a:t>
            </a:r>
          </a:p>
        </p:txBody>
      </p:sp>
    </p:spTree>
    <p:extLst>
      <p:ext uri="{BB962C8B-B14F-4D97-AF65-F5344CB8AC3E}">
        <p14:creationId xmlns:p14="http://schemas.microsoft.com/office/powerpoint/2010/main" val="67664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22FD-FB6D-88B2-DFC6-92E1C1A2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D1396-817F-E54A-E7AA-487D2DE5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339" y="-425104"/>
            <a:ext cx="6341216" cy="165576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CN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martOne</a:t>
            </a:r>
            <a:endParaRPr lang="en-GB" sz="4800" b="1" dirty="0">
              <a:solidFill>
                <a:srgbClr val="27496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AD63F-12BB-8CC3-E576-8A75B38A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229232"/>
            <a:ext cx="9144000" cy="62876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AI summarisation and Translation Chrome extension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based on your selection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69C27-3DA5-3B68-A510-36FB9E0A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52484"/>
            <a:ext cx="1112293" cy="1112293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2FDCB8FA-AAE4-7EDA-29F9-42EF4C4FFC47}"/>
              </a:ext>
            </a:extLst>
          </p:cNvPr>
          <p:cNvSpPr txBox="1">
            <a:spLocks/>
          </p:cNvSpPr>
          <p:nvPr/>
        </p:nvSpPr>
        <p:spPr>
          <a:xfrm>
            <a:off x="1524000" y="1625388"/>
            <a:ext cx="9144000" cy="701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44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Chrome built-in AI APIs it used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ACC102D8-C213-8C0B-9478-A9951FECE7F0}"/>
              </a:ext>
            </a:extLst>
          </p:cNvPr>
          <p:cNvSpPr txBox="1">
            <a:spLocks/>
          </p:cNvSpPr>
          <p:nvPr/>
        </p:nvSpPr>
        <p:spPr>
          <a:xfrm>
            <a:off x="1524000" y="2721674"/>
            <a:ext cx="9144000" cy="2836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➤ Summarizer API </a:t>
            </a:r>
          </a:p>
          <a:p>
            <a:pPr marL="714375" indent="-277813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Real-time text processing with customizable outputs </a:t>
            </a:r>
          </a:p>
          <a:p>
            <a:pPr marL="714375" indent="-277813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Persistent format and length preferences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➤ Translator API </a:t>
            </a:r>
          </a:p>
          <a:p>
            <a:pPr marL="714375" indent="-277813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Seamless integration with summarization </a:t>
            </a:r>
          </a:p>
          <a:p>
            <a:pPr marL="714375" indent="-277813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Smart language preference management </a:t>
            </a:r>
          </a:p>
          <a:p>
            <a:pPr marL="714375" indent="-277813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Asynchronous processing for smooth user experience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800" dirty="0">
              <a:solidFill>
                <a:srgbClr val="274965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120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E17F1-78E3-41CD-362D-89780812F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ACC06-5DE7-2D7F-11AE-DC6B2114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339" y="-425104"/>
            <a:ext cx="6341216" cy="165576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CN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martOne</a:t>
            </a:r>
            <a:endParaRPr lang="en-GB" sz="4800" b="1" dirty="0">
              <a:solidFill>
                <a:srgbClr val="27496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31B560-025E-52E8-DC96-846D1E867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229232"/>
            <a:ext cx="9144000" cy="62876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AI summarisation and Translation Chrome extension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based on your selection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23FD62-171A-8647-F2D6-5ADD2F7A2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52484"/>
            <a:ext cx="1112293" cy="1112293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10520590-2B09-05F4-8988-6C09000CBC8E}"/>
              </a:ext>
            </a:extLst>
          </p:cNvPr>
          <p:cNvSpPr txBox="1">
            <a:spLocks/>
          </p:cNvSpPr>
          <p:nvPr/>
        </p:nvSpPr>
        <p:spPr>
          <a:xfrm>
            <a:off x="1524000" y="2866682"/>
            <a:ext cx="9144000" cy="701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44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008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0CC95-CB74-4545-C7E5-3D06B52E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7D97-26E2-BD69-2816-712BDEF19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339" y="-425104"/>
            <a:ext cx="6341216" cy="1655762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S</a:t>
            </a:r>
            <a:r>
              <a:rPr lang="en-US" altLang="zh-CN" sz="4800" b="1" dirty="0">
                <a:solidFill>
                  <a:srgbClr val="274965"/>
                </a:solidFill>
                <a:latin typeface="Britannic Bold" panose="020B0903060703020204" pitchFamily="34" charset="0"/>
              </a:rPr>
              <a:t>martOne</a:t>
            </a:r>
            <a:endParaRPr lang="en-GB" sz="4800" b="1" dirty="0">
              <a:solidFill>
                <a:srgbClr val="274965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CB8E2-FAC3-BCAD-2573-C7960BF8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229232"/>
            <a:ext cx="9144000" cy="62876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AI summarisation and Translation Chrome extension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based on your selection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FE9FB-7797-4795-4129-47ED9853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52484"/>
            <a:ext cx="1112293" cy="1112293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469CB8EC-60DB-BEDA-6A40-D04CB4220264}"/>
              </a:ext>
            </a:extLst>
          </p:cNvPr>
          <p:cNvSpPr txBox="1">
            <a:spLocks/>
          </p:cNvSpPr>
          <p:nvPr/>
        </p:nvSpPr>
        <p:spPr>
          <a:xfrm>
            <a:off x="1524000" y="2866682"/>
            <a:ext cx="9144000" cy="701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4400" b="1" dirty="0">
                <a:solidFill>
                  <a:srgbClr val="274965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35839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252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Britannic Bold</vt:lpstr>
      <vt:lpstr>Calibri</vt:lpstr>
      <vt:lpstr>Calibri Light</vt:lpstr>
      <vt:lpstr>Office 主题​​</vt:lpstr>
      <vt:lpstr>SmartOne</vt:lpstr>
      <vt:lpstr>SmartOne</vt:lpstr>
      <vt:lpstr>SmartOne</vt:lpstr>
      <vt:lpstr>SmartOne</vt:lpstr>
      <vt:lpstr>SmartOne</vt:lpstr>
      <vt:lpstr>SmartOne</vt:lpstr>
      <vt:lpstr>SmartOne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Song</dc:creator>
  <cp:lastModifiedBy>Jasmine Song</cp:lastModifiedBy>
  <cp:revision>1</cp:revision>
  <dcterms:created xsi:type="dcterms:W3CDTF">2024-11-18T12:35:30Z</dcterms:created>
  <dcterms:modified xsi:type="dcterms:W3CDTF">2024-11-18T15:29:28Z</dcterms:modified>
</cp:coreProperties>
</file>