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a27dd4bb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a27dd4bb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27dd4bb3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27dd4bb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27dd4bb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27dd4bb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2f4c63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2f4c6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a27dd4bb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a27dd4bb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27dd4bb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27dd4bb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a27dd4bb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a27dd4bb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2f4c63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a2f4c63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Vp8lt_RAtwCkq7XoBy_xf0VI0-1AJoFKljKfovl0_k0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UW Data Challenge</a:t>
            </a:r>
            <a:endParaRPr sz="5500"/>
          </a:p>
        </p:txBody>
      </p:sp>
      <p:pic>
        <p:nvPicPr>
          <p:cNvPr descr="Risk and Insurance Department at UW gets national recognition | Business  News | madison.com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38" y="2782675"/>
            <a:ext cx="3117582" cy="23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5988" l="14781" r="20980" t="24339"/>
          <a:stretch/>
        </p:blipFill>
        <p:spPr>
          <a:xfrm>
            <a:off x="4207749" y="3206250"/>
            <a:ext cx="3117573" cy="151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 of the challenge: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Oral 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b="1" lang="en"/>
              <a:t>Due October 13th at 5:00 PM → Presentation Date!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is able to be done individually, but you may also work in groups of up to three people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the rate of death in patients who’ve had heart failure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300 patients with 12 different health measurements for each patient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clean and prepare the dataset for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your own test dataset as you deem necessary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62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levels of models are welcome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Anything from looking at basic probabilities to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aim to accurately  predict which patients will die of heart failure given their health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code you write will have to be submitted!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17129" t="0"/>
          <a:stretch/>
        </p:blipFill>
        <p:spPr>
          <a:xfrm>
            <a:off x="6713125" y="1232213"/>
            <a:ext cx="2254274" cy="26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simple models first! Linear regression is usually decent…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to see if all the variables have an effect on the outcome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code, R or Python are the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try more complex models (clustering, decision trees, neural networks,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Report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to Two page analysis of your model and the data given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answer more than just model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list of possible questions  to answer will be on the Instruction sheet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Oral Report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presentation given in front of a panel of Statistics grad students and </a:t>
            </a:r>
            <a:r>
              <a:rPr lang="en"/>
              <a:t>professors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3-5 Minutes long, everyone in the group should participate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 your findings on the data and your model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Judges will look at all three areas: the model, the written presentation, and the oral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certificates given out:</a:t>
            </a:r>
            <a:endParaRPr i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Best Oral Presentation</a:t>
            </a:r>
            <a:endParaRPr i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Best Written Report</a:t>
            </a:r>
            <a:endParaRPr i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Most Accurate Model</a:t>
            </a:r>
            <a:endParaRPr i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Best Visualization</a:t>
            </a:r>
            <a:endParaRPr i="1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with highest rubric score wins $50 and a chance to go to MUDAC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looking for a team but do not have one, talk to one of the board members once the meeting is over.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