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id-ID" smtClean="0"/>
              <a:t>E-Books Online Web Based Application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Group 10 :</a:t>
            </a:r>
          </a:p>
          <a:p>
            <a:r>
              <a:rPr lang="id-ID" dirty="0" smtClean="0"/>
              <a:t>-Jasmine Nabila Novel</a:t>
            </a:r>
          </a:p>
          <a:p>
            <a:r>
              <a:rPr lang="id-ID" dirty="0" smtClean="0"/>
              <a:t>-Yansiska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0490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400" dirty="0" smtClean="0"/>
              <a:t>System Summary</a:t>
            </a:r>
            <a:endParaRPr lang="id-ID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altLang="id-ID" dirty="0" smtClean="0">
                <a:solidFill>
                  <a:schemeClr val="tx1"/>
                </a:solidFill>
              </a:rPr>
              <a:t>	</a:t>
            </a:r>
            <a:r>
              <a:rPr lang="id-ID" altLang="id-ID" sz="2000" dirty="0" smtClean="0">
                <a:solidFill>
                  <a:schemeClr val="tx1"/>
                </a:solidFill>
              </a:rPr>
              <a:t>Ebooks </a:t>
            </a:r>
            <a:r>
              <a:rPr lang="id-ID" altLang="id-ID" sz="2000" dirty="0">
                <a:solidFill>
                  <a:schemeClr val="tx1"/>
                </a:solidFill>
              </a:rPr>
              <a:t>online is one of the media providers for people who love to read books and help to keep reading the books they want online by using internet </a:t>
            </a:r>
            <a:r>
              <a:rPr lang="id-ID" altLang="id-ID" sz="2000" dirty="0" smtClean="0">
                <a:solidFill>
                  <a:schemeClr val="tx1"/>
                </a:solidFill>
              </a:rPr>
              <a:t>connection.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92614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928" y="1499873"/>
            <a:ext cx="8911687" cy="1280890"/>
          </a:xfrm>
        </p:spPr>
        <p:txBody>
          <a:bodyPr/>
          <a:lstStyle/>
          <a:p>
            <a:r>
              <a:rPr lang="id-ID" dirty="0" smtClean="0"/>
              <a:t>JSP (Java Server Pages)</a:t>
            </a:r>
            <a:endParaRPr lang="id-ID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05" y="2653048"/>
            <a:ext cx="11488504" cy="3606084"/>
          </a:xfrm>
        </p:spPr>
      </p:pic>
    </p:spTree>
    <p:extLst>
      <p:ext uri="{BB962C8B-B14F-4D97-AF65-F5344CB8AC3E}">
        <p14:creationId xmlns:p14="http://schemas.microsoft.com/office/powerpoint/2010/main" val="345738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96" y="1521468"/>
            <a:ext cx="5016711" cy="444144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577" y="1558344"/>
            <a:ext cx="5222556" cy="439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7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469" y="3637766"/>
            <a:ext cx="8911687" cy="1280890"/>
          </a:xfrm>
        </p:spPr>
        <p:txBody>
          <a:bodyPr/>
          <a:lstStyle/>
          <a:p>
            <a:pPr algn="ctr"/>
            <a:r>
              <a:rPr lang="id-ID" dirty="0" smtClean="0"/>
              <a:t>APPLICATIONS E-BOOKS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4851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</TotalTime>
  <Words>27</Words>
  <Application>Microsoft Office PowerPoint</Application>
  <PresentationFormat>Custom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Wisp</vt:lpstr>
      <vt:lpstr>E-Books Online Web Based Application</vt:lpstr>
      <vt:lpstr>System Summary</vt:lpstr>
      <vt:lpstr>JSP (Java Server Pages)</vt:lpstr>
      <vt:lpstr>Use case diagram</vt:lpstr>
      <vt:lpstr>APPLICATIONS E-BOOKS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E-Books Online</dc:title>
  <dc:creator>Yansiska Phantomhive</dc:creator>
  <cp:lastModifiedBy>Jasmine</cp:lastModifiedBy>
  <cp:revision>8</cp:revision>
  <dcterms:created xsi:type="dcterms:W3CDTF">2018-04-19T08:51:10Z</dcterms:created>
  <dcterms:modified xsi:type="dcterms:W3CDTF">2018-04-20T02:51:10Z</dcterms:modified>
</cp:coreProperties>
</file>