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BEE1C8-EED0-456D-9376-C112AAA3C574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05B9E4-DAEF-4BB7-A2B7-65F4F4BD78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Substitution Method with Caesar </a:t>
            </a:r>
            <a:r>
              <a:rPr lang="en-US" dirty="0" err="1" smtClean="0"/>
              <a:t>Chiper</a:t>
            </a:r>
            <a:r>
              <a:rPr lang="en-US" dirty="0" smtClean="0"/>
              <a:t> as Secure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800800" cy="3456384"/>
          </a:xfrm>
        </p:spPr>
        <p:txBody>
          <a:bodyPr/>
          <a:lstStyle/>
          <a:p>
            <a:r>
              <a:rPr lang="en-US" dirty="0" smtClean="0"/>
              <a:t>Group 8</a:t>
            </a:r>
          </a:p>
          <a:p>
            <a:r>
              <a:rPr lang="en-US" dirty="0" smtClean="0"/>
              <a:t>Jasmine Nabila Novel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Alif</a:t>
            </a:r>
            <a:r>
              <a:rPr lang="en-US" dirty="0" smtClean="0"/>
              <a:t> Farhan</a:t>
            </a:r>
          </a:p>
          <a:p>
            <a:r>
              <a:rPr lang="en-US" dirty="0" smtClean="0"/>
              <a:t>4SC4</a:t>
            </a:r>
          </a:p>
        </p:txBody>
      </p:sp>
    </p:spTree>
    <p:extLst>
      <p:ext uri="{BB962C8B-B14F-4D97-AF65-F5344CB8AC3E}">
        <p14:creationId xmlns:p14="http://schemas.microsoft.com/office/powerpoint/2010/main" val="82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to Decrypt 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31191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0"/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Very </a:t>
            </a:r>
            <a:r>
              <a:rPr lang="en-US" sz="1600" dirty="0"/>
              <a:t>popular in his time </a:t>
            </a:r>
            <a:r>
              <a:rPr lang="en-US" sz="1600" dirty="0" err="1"/>
              <a:t>julius</a:t>
            </a:r>
            <a:r>
              <a:rPr lang="en-US" sz="1600" dirty="0"/>
              <a:t> </a:t>
            </a:r>
            <a:r>
              <a:rPr lang="en-US" sz="1600" dirty="0" err="1"/>
              <a:t>caesar</a:t>
            </a:r>
            <a:r>
              <a:rPr lang="en-US" sz="1600" dirty="0"/>
              <a:t> kingdom for his </a:t>
            </a:r>
            <a:r>
              <a:rPr lang="en-US" sz="1600" dirty="0" smtClean="0"/>
              <a:t>soldiers</a:t>
            </a:r>
            <a:endParaRPr lang="en-US" sz="1600" dirty="0"/>
          </a:p>
          <a:p>
            <a:pPr lvl="0"/>
            <a:r>
              <a:rPr lang="en-US" sz="1600" dirty="0"/>
              <a:t>Easy to learn </a:t>
            </a:r>
            <a:endParaRPr lang="en-US" sz="1600" dirty="0" smtClean="0"/>
          </a:p>
          <a:p>
            <a:r>
              <a:rPr lang="en-US" sz="1600" dirty="0"/>
              <a:t>Easy to Solve</a:t>
            </a:r>
          </a:p>
          <a:p>
            <a:pPr marL="109728" lvl="0" indent="0">
              <a:buNone/>
            </a:pPr>
            <a:endParaRPr lang="en-US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The </a:t>
            </a:r>
            <a:r>
              <a:rPr lang="en-US" sz="1800" dirty="0"/>
              <a:t>security level is very low</a:t>
            </a:r>
          </a:p>
          <a:p>
            <a:pPr lvl="0"/>
            <a:r>
              <a:rPr lang="en-US" sz="1800" dirty="0"/>
              <a:t>Keyword-breaking techniques can be done by checking all the existing keys that amounted to 26.</a:t>
            </a:r>
          </a:p>
          <a:p>
            <a:pPr lvl="0"/>
            <a:r>
              <a:rPr lang="en-US" dirty="0"/>
              <a:t> </a:t>
            </a:r>
            <a:r>
              <a:rPr lang="en-US" sz="1800" dirty="0"/>
              <a:t>very rarely used such encryption in this era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5746650"/>
          </a:xfrm>
        </p:spPr>
        <p:txBody>
          <a:bodyPr/>
          <a:lstStyle/>
          <a:p>
            <a:r>
              <a:rPr lang="en-US" dirty="0" err="1" smtClean="0"/>
              <a:t>Conclussion</a:t>
            </a:r>
            <a:r>
              <a:rPr lang="en-US" dirty="0" smtClean="0"/>
              <a:t> and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6322714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substitution password is a type of encryption method in which each unit of light text is replaced by encrypted text with a regular system This method is done by replacing each letter of the original text with the other letter as a passphrase that has been defined before by the key algorithm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Substitution Encryption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07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Caesar's </a:t>
            </a:r>
            <a:r>
              <a:rPr lang="en-US" sz="1800" dirty="0"/>
              <a:t>name was taken from Julius Caesar, who according to Suetonius's book The Life of the Twelve Caesar, used this code with three shifts, to send messages containing secrets or military </a:t>
            </a:r>
            <a:r>
              <a:rPr lang="en-US" sz="1800" dirty="0" smtClean="0"/>
              <a:t>tactics Caesar </a:t>
            </a:r>
            <a:r>
              <a:rPr lang="en-US" sz="1800" dirty="0"/>
              <a:t>cipher is one type of cipher substitution that makes up the cipher by switching characters on plaintext to exactly one character on the </a:t>
            </a:r>
            <a:r>
              <a:rPr lang="en-US" sz="1800" dirty="0" err="1" smtClean="0"/>
              <a:t>chipertext</a:t>
            </a:r>
            <a:r>
              <a:rPr lang="en-US" sz="18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Caesar </a:t>
            </a:r>
            <a:r>
              <a:rPr lang="en-US" dirty="0" err="1" smtClean="0"/>
              <a:t>Chiper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03748" y="4509120"/>
            <a:ext cx="381642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03848" y="2492896"/>
            <a:ext cx="259228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120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Formula </a:t>
            </a:r>
            <a:r>
              <a:rPr lang="en-US" sz="2000" dirty="0"/>
              <a:t>Encryption :</a:t>
            </a:r>
          </a:p>
          <a:p>
            <a:pPr marL="0" indent="0" algn="ctr">
              <a:buNone/>
            </a:pPr>
            <a:r>
              <a:rPr lang="en-US" sz="2000" dirty="0"/>
              <a:t>X= ( Y + K ) mod 26</a:t>
            </a:r>
          </a:p>
          <a:p>
            <a:pPr marL="0" indent="0" algn="ctr">
              <a:buNone/>
            </a:pPr>
            <a:r>
              <a:rPr lang="en-US" sz="2000" dirty="0"/>
              <a:t>Formula </a:t>
            </a:r>
            <a:r>
              <a:rPr lang="en-US" sz="2000" dirty="0" smtClean="0"/>
              <a:t>Decryption :</a:t>
            </a:r>
          </a:p>
          <a:p>
            <a:pPr marL="0" indent="0" algn="ctr">
              <a:buNone/>
            </a:pPr>
            <a:r>
              <a:rPr lang="en-US" sz="2000" dirty="0" smtClean="0"/>
              <a:t>  Y = (X - K ) mod 26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X = </a:t>
            </a:r>
            <a:r>
              <a:rPr lang="en-US" sz="2000" dirty="0" err="1" smtClean="0"/>
              <a:t>PlainText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Y = </a:t>
            </a:r>
            <a:r>
              <a:rPr lang="en-US" sz="2000" dirty="0" err="1" smtClean="0"/>
              <a:t>ChiperText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		 	Mod 26 = Alphabet 26						K = Key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err="1" smtClean="0"/>
              <a:t>Techique</a:t>
            </a:r>
            <a:r>
              <a:rPr lang="en-US" sz="3600" dirty="0" smtClean="0"/>
              <a:t> and Analysis of Caesar </a:t>
            </a:r>
            <a:r>
              <a:rPr lang="en-US" sz="3600" dirty="0" err="1" smtClean="0"/>
              <a:t>Chiper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10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480720"/>
          </a:xfrm>
        </p:spPr>
        <p:txBody>
          <a:bodyPr/>
          <a:lstStyle/>
          <a:p>
            <a:r>
              <a:rPr lang="en-US" dirty="0" smtClean="0"/>
              <a:t>1. Shifting Characters a three digits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 Example : Here </a:t>
            </a:r>
            <a:r>
              <a:rPr lang="en-US" sz="2000" dirty="0"/>
              <a:t>is an example of using Caesar Cipher with a large shift of 3 characters. With the value of the shift, obtained table shift value of Caesar Cipher as follows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BERMAIN SEPAKBOLA</a:t>
            </a:r>
          </a:p>
          <a:p>
            <a:pPr marL="0" indent="0">
              <a:buNone/>
            </a:pPr>
            <a:r>
              <a:rPr lang="en-US" sz="2000" dirty="0" smtClean="0"/>
              <a:t>EHUPDLQ VHSDNEROD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686848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2. By Using One Key</a:t>
            </a:r>
          </a:p>
          <a:p>
            <a:pPr marL="0" indent="0">
              <a:buNone/>
            </a:pPr>
            <a:r>
              <a:rPr lang="en-US" sz="2800" dirty="0" smtClean="0"/>
              <a:t>    Use key “FTUI”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663985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By Using Shift </a:t>
            </a:r>
            <a:r>
              <a:rPr lang="en-US" sz="2400" dirty="0" err="1" smtClean="0"/>
              <a:t>Chiper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Shift </a:t>
            </a:r>
            <a:r>
              <a:rPr lang="en-US" sz="2400" dirty="0"/>
              <a:t>Ciphers work by using the modulo operator to encrypt and decrypt messages. The Shift Cipher has a key K, which is an integer from 0 to 25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1" y="2924944"/>
            <a:ext cx="691611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to Encrypt 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For Example : </a:t>
            </a:r>
            <a:r>
              <a:rPr lang="en-US" sz="2000" dirty="0"/>
              <a:t>Shift Cipher with key K=19 for our </a:t>
            </a:r>
            <a:r>
              <a:rPr lang="en-US" sz="2000" dirty="0" smtClean="0"/>
              <a:t>message encrypt </a:t>
            </a:r>
            <a:r>
              <a:rPr lang="en-US" sz="2000" dirty="0"/>
              <a:t>the message "KHAN", as follows:​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2060848"/>
            <a:ext cx="405202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330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Substitution Method with Caesar Chiper as Secure Data Storage</vt:lpstr>
      <vt:lpstr>Background</vt:lpstr>
      <vt:lpstr>Substitution Encryption</vt:lpstr>
      <vt:lpstr>Caesar Chiper</vt:lpstr>
      <vt:lpstr>Techique and Analysis of Caesar Chiper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Disadvantages</vt:lpstr>
      <vt:lpstr>Conclussion and Suggestion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Substitution Method with Caesar Chiper as Secure Data Storage</dc:title>
  <dc:creator>Jasmine</dc:creator>
  <cp:lastModifiedBy>Jasmine</cp:lastModifiedBy>
  <cp:revision>9</cp:revision>
  <dcterms:created xsi:type="dcterms:W3CDTF">2018-03-12T06:37:20Z</dcterms:created>
  <dcterms:modified xsi:type="dcterms:W3CDTF">2018-03-14T04:08:27Z</dcterms:modified>
</cp:coreProperties>
</file>