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Oswald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UIfMZmTf4Z8sFkJVtvcRqmIbI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992f8df57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9992f8df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51093d38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b51093d3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51093d387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b51093d3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b51093d387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b51093d38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51093d387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b51093d3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992f8df5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9992f8df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992f8df5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9992f8df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992f8df57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9992f8df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992f8df5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9992f8df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992f8df57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9992f8df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992f8df57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9992f8df5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10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10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0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10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0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1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1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1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8" name="Google Shape;118;p1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19" name="Google Shape;119;p1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3" name="Google Shape;123;p1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1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1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6" name="Google Shape;126;p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7" name="Google Shape;127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12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12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3" name="Google Shape;163;p1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4" name="Google Shape;164;p1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8" name="Google Shape;168;p1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1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71" name="Google Shape;171;p1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2" name="Google Shape;172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7" name="Google Shape;207;p1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08" name="Google Shape;208;p1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1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2" name="Google Shape;212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" name="Google Shape;213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4" name="Google Shape;214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5" name="Google Shape;215;p1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6" name="Google Shape;216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9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9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9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9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9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9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9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9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9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9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9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9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9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9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9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9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9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>
            <p:ph type="ctrTitle"/>
          </p:nvPr>
        </p:nvSpPr>
        <p:spPr>
          <a:xfrm>
            <a:off x="0" y="3363425"/>
            <a:ext cx="8458275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4000">
                <a:solidFill>
                  <a:srgbClr val="F2F2F2"/>
                </a:solidFill>
              </a:rPr>
              <a:t>DATA ANALYSIS -</a:t>
            </a:r>
            <a:r>
              <a:rPr lang="en-IN">
                <a:solidFill>
                  <a:srgbClr val="F2F2F2"/>
                </a:solidFill>
              </a:rPr>
              <a:t>  </a:t>
            </a:r>
            <a:br>
              <a:rPr lang="en-IN">
                <a:solidFill>
                  <a:srgbClr val="F2F2F2"/>
                </a:solidFill>
              </a:rPr>
            </a:br>
            <a:r>
              <a:rPr lang="en-IN" sz="3200">
                <a:solidFill>
                  <a:srgbClr val="F2F2F2"/>
                </a:solidFill>
              </a:rPr>
              <a:t>Fake News Classification </a:t>
            </a:r>
            <a:r>
              <a:rPr lang="en-IN" sz="3200">
                <a:solidFill>
                  <a:srgbClr val="F2F2F2"/>
                </a:solidFill>
              </a:rPr>
              <a:t> DATASET</a:t>
            </a:r>
            <a:endParaRPr sz="32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992f8df57_0_64"/>
          <p:cNvSpPr txBox="1"/>
          <p:nvPr>
            <p:ph type="title"/>
          </p:nvPr>
        </p:nvSpPr>
        <p:spPr>
          <a:xfrm>
            <a:off x="1073700" y="2174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DATA ANALYSIS - </a:t>
            </a:r>
            <a:r>
              <a:rPr b="0" lang="en-I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score and classification report</a:t>
            </a:r>
            <a:endParaRPr b="0" sz="2500">
              <a:solidFill>
                <a:srgbClr val="00677B"/>
              </a:solidFill>
            </a:endParaRPr>
          </a:p>
        </p:txBody>
      </p:sp>
      <p:sp>
        <p:nvSpPr>
          <p:cNvPr id="343" name="Google Shape;343;g19992f8df57_0_6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4" name="Google Shape;344;g19992f8df57_0_64"/>
          <p:cNvSpPr txBox="1"/>
          <p:nvPr/>
        </p:nvSpPr>
        <p:spPr>
          <a:xfrm>
            <a:off x="488475" y="875800"/>
            <a:ext cx="6177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345" name="Google Shape;345;g19992f8df5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00" y="875800"/>
            <a:ext cx="6903725" cy="41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"/>
          <p:cNvSpPr txBox="1"/>
          <p:nvPr>
            <p:ph type="title"/>
          </p:nvPr>
        </p:nvSpPr>
        <p:spPr>
          <a:xfrm>
            <a:off x="1073700" y="3671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CONCLUSION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51" name="Google Shape;351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52" name="Google Shape;352;p4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0" y="1925225"/>
            <a:ext cx="7420125" cy="15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"/>
          <p:cNvSpPr txBox="1"/>
          <p:nvPr/>
        </p:nvSpPr>
        <p:spPr>
          <a:xfrm>
            <a:off x="474125" y="908225"/>
            <a:ext cx="8002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23. </a:t>
            </a: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Finding out the unique value in object type column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b51093d387_0_33"/>
          <p:cNvSpPr txBox="1"/>
          <p:nvPr>
            <p:ph type="title"/>
          </p:nvPr>
        </p:nvSpPr>
        <p:spPr>
          <a:xfrm>
            <a:off x="1073700" y="3671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CONCLUSION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60" name="Google Shape;360;g1b51093d387_0_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1" name="Google Shape;361;g1b51093d387_0_33"/>
          <p:cNvSpPr/>
          <p:nvPr/>
        </p:nvSpPr>
        <p:spPr>
          <a:xfrm>
            <a:off x="0" y="90100"/>
            <a:ext cx="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b51093d387_0_33"/>
          <p:cNvSpPr txBox="1"/>
          <p:nvPr/>
        </p:nvSpPr>
        <p:spPr>
          <a:xfrm>
            <a:off x="474125" y="908225"/>
            <a:ext cx="8002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Dividing labels into 0 and 1. (0 being Fake and 1 is true). Around 2800 for Fake and 2300 for true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3" name="Google Shape;363;g1b51093d387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25" y="1369675"/>
            <a:ext cx="4941801" cy="36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b51093d387_0_43"/>
          <p:cNvSpPr txBox="1"/>
          <p:nvPr>
            <p:ph type="title"/>
          </p:nvPr>
        </p:nvSpPr>
        <p:spPr>
          <a:xfrm>
            <a:off x="1073700" y="3671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CONCLUSION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69" name="Google Shape;369;g1b51093d387_0_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0" name="Google Shape;370;g1b51093d387_0_43"/>
          <p:cNvSpPr/>
          <p:nvPr/>
        </p:nvSpPr>
        <p:spPr>
          <a:xfrm>
            <a:off x="0" y="90100"/>
            <a:ext cx="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b51093d387_0_43"/>
          <p:cNvSpPr txBox="1"/>
          <p:nvPr/>
        </p:nvSpPr>
        <p:spPr>
          <a:xfrm>
            <a:off x="431025" y="1082900"/>
            <a:ext cx="8002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 text length for both labels 0 and 1 . (0 being Fake and 1 is true)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5500 for Fake and around 3000 for true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2" name="Google Shape;372;g1b51093d387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125" y="1415500"/>
            <a:ext cx="4202901" cy="35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51093d387_0_53"/>
          <p:cNvSpPr txBox="1"/>
          <p:nvPr>
            <p:ph type="title"/>
          </p:nvPr>
        </p:nvSpPr>
        <p:spPr>
          <a:xfrm>
            <a:off x="1073700" y="3671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CONCLUSION- word cloud for Fake and true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78" name="Google Shape;378;g1b51093d387_0_5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9" name="Google Shape;379;g1b51093d387_0_53"/>
          <p:cNvSpPr/>
          <p:nvPr/>
        </p:nvSpPr>
        <p:spPr>
          <a:xfrm>
            <a:off x="0" y="90100"/>
            <a:ext cx="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b51093d387_0_53"/>
          <p:cNvSpPr txBox="1"/>
          <p:nvPr/>
        </p:nvSpPr>
        <p:spPr>
          <a:xfrm>
            <a:off x="431025" y="1082900"/>
            <a:ext cx="8002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1" name="Google Shape;381;g1b51093d387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0" y="1199525"/>
            <a:ext cx="4163175" cy="35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b51093d387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425" y="1889175"/>
            <a:ext cx="3431360" cy="24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51093d387_0_65"/>
          <p:cNvSpPr txBox="1"/>
          <p:nvPr>
            <p:ph type="title"/>
          </p:nvPr>
        </p:nvSpPr>
        <p:spPr>
          <a:xfrm>
            <a:off x="1073700" y="3671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CONCLUSION- Correlation Marix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88" name="Google Shape;388;g1b51093d387_0_6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9" name="Google Shape;389;g1b51093d387_0_65"/>
          <p:cNvSpPr/>
          <p:nvPr/>
        </p:nvSpPr>
        <p:spPr>
          <a:xfrm>
            <a:off x="0" y="90100"/>
            <a:ext cx="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b51093d387_0_65"/>
          <p:cNvSpPr txBox="1"/>
          <p:nvPr/>
        </p:nvSpPr>
        <p:spPr>
          <a:xfrm>
            <a:off x="431025" y="1082900"/>
            <a:ext cx="8002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Google Shape;391;g1b51093d387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25" y="1082900"/>
            <a:ext cx="4907524" cy="37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lang="en-IN" sz="10000" u="none" cap="none" strike="noStrike">
                <a:solidFill>
                  <a:srgbClr val="00677B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 b="1" i="0" sz="10000" u="none" cap="none" strike="noStrike">
              <a:solidFill>
                <a:srgbClr val="00677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7" name="Google Shape;397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073700" y="343186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9AB8"/>
                </a:solidFill>
              </a:rPr>
              <a:t>ROADMAP</a:t>
            </a:r>
            <a:endParaRPr>
              <a:solidFill>
                <a:srgbClr val="009AB8"/>
              </a:solidFill>
            </a:endParaRPr>
          </a:p>
        </p:txBody>
      </p:sp>
      <p:sp>
        <p:nvSpPr>
          <p:cNvPr id="256" name="Google Shape;256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60" name="Google Shape;260;p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IN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62" name="Google Shape;262;p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63" name="Google Shape;263;p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IN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65" name="Google Shape;265;p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66" name="Google Shape;266;p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IN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68" name="Google Shape;268;p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69" name="Google Shape;269;p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IN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1" name="Google Shape;271;p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72" name="Google Shape;272;p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IN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74" name="Google Shape;274;p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b="1" i="0" sz="9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</a:t>
            </a:r>
            <a:endParaRPr b="1" i="0" sz="9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ANLYSIS &amp; OBSERVATION</a:t>
            </a:r>
            <a:endParaRPr b="1" i="0" sz="9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HANDLING</a:t>
            </a:r>
            <a:endParaRPr b="1" i="0" sz="9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TRANSFORMATION</a:t>
            </a:r>
            <a:endParaRPr b="1" i="0" sz="9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992f8df57_0_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INITIAL DATA CLEANING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284" name="Google Shape;284;g19992f8df57_0_2"/>
          <p:cNvSpPr txBox="1"/>
          <p:nvPr>
            <p:ph idx="1" type="body"/>
          </p:nvPr>
        </p:nvSpPr>
        <p:spPr>
          <a:xfrm>
            <a:off x="705900" y="1626600"/>
            <a:ext cx="4351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Methodology</a:t>
            </a:r>
            <a:endParaRPr b="1" sz="14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8324A"/>
              </a:buClr>
              <a:buSzPts val="1050"/>
              <a:buFont typeface="Courier"/>
              <a:buChar char="●"/>
            </a:pPr>
            <a:r>
              <a:rPr lang="en-IN" sz="11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D</a:t>
            </a: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ata cleaning and removing the unwanted</a:t>
            </a:r>
            <a:r>
              <a:rPr lang="en-IN" sz="11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columns from the data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Combining the true and Fake into a single Label column and concatenate the 2 data sets with pandas and numpy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Checking the length and count of the messages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Used label encoding to add values to label_ categories true and false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1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Used stop words and word net lemmatizer to clean the data</a:t>
            </a:r>
            <a:endParaRPr sz="11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5" name="Google Shape;285;g19992f8df57_0_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6" name="Google Shape;286;g19992f8df57_0_2"/>
          <p:cNvSpPr txBox="1"/>
          <p:nvPr/>
        </p:nvSpPr>
        <p:spPr>
          <a:xfrm>
            <a:off x="5057400" y="1349925"/>
            <a:ext cx="3807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Used word cloud to analyse the most common words used in fake and True categories in  label column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Convert text into vectors using TF-IDF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Instantiate MultinomiaLNB classifier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Split feature and Label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Train and split on the data set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Train and predict</a:t>
            </a:r>
            <a:endParaRPr sz="1250">
              <a:solidFill>
                <a:srgbClr val="28324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250"/>
              <a:buFont typeface="Courier"/>
              <a:buChar char="●"/>
            </a:pPr>
            <a:r>
              <a:rPr lang="en-IN" sz="1250">
                <a:solidFill>
                  <a:srgbClr val="28324A"/>
                </a:solidFill>
                <a:latin typeface="Courier"/>
                <a:ea typeface="Courier"/>
                <a:cs typeface="Courier"/>
                <a:sym typeface="Courier"/>
              </a:rPr>
              <a:t>Plot confusion matrix heatmap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INITIAL DATA CLEANING 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292" name="Google Shape;292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3" name="Google Shape;293;p3"/>
          <p:cNvSpPr txBox="1"/>
          <p:nvPr/>
        </p:nvSpPr>
        <p:spPr>
          <a:xfrm>
            <a:off x="402275" y="1537325"/>
            <a:ext cx="54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Courier New"/>
              <a:buAutoNum type="arabicPeriod"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Found out the shape and size of the data</a:t>
            </a:r>
            <a:endParaRPr sz="1300"/>
          </a:p>
        </p:txBody>
      </p:sp>
      <p:sp>
        <p:nvSpPr>
          <p:cNvPr id="294" name="Google Shape;294;p3"/>
          <p:cNvSpPr txBox="1"/>
          <p:nvPr/>
        </p:nvSpPr>
        <p:spPr>
          <a:xfrm>
            <a:off x="402275" y="2078725"/>
            <a:ext cx="67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Added a Fake category under label to the Fake.csv data set</a:t>
            </a:r>
            <a:endParaRPr sz="1300"/>
          </a:p>
        </p:txBody>
      </p:sp>
      <p:sp>
        <p:nvSpPr>
          <p:cNvPr id="295" name="Google Shape;295;p3"/>
          <p:cNvSpPr txBox="1"/>
          <p:nvPr/>
        </p:nvSpPr>
        <p:spPr>
          <a:xfrm>
            <a:off x="402275" y="2552800"/>
            <a:ext cx="737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3.Added a true label to the true.csv data set</a:t>
            </a:r>
            <a:endParaRPr sz="1300"/>
          </a:p>
        </p:txBody>
      </p:sp>
      <p:sp>
        <p:nvSpPr>
          <p:cNvPr id="296" name="Google Shape;296;p3"/>
          <p:cNvSpPr txBox="1"/>
          <p:nvPr/>
        </p:nvSpPr>
        <p:spPr>
          <a:xfrm>
            <a:off x="402275" y="3100775"/>
            <a:ext cx="7830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 concat function to combine two data sets. And two labels: True and Fake</a:t>
            </a:r>
            <a:endParaRPr sz="1300"/>
          </a:p>
        </p:txBody>
      </p:sp>
      <p:sp>
        <p:nvSpPr>
          <p:cNvPr id="297" name="Google Shape;297;p3"/>
          <p:cNvSpPr txBox="1"/>
          <p:nvPr/>
        </p:nvSpPr>
        <p:spPr>
          <a:xfrm>
            <a:off x="402275" y="3878850"/>
            <a:ext cx="7830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-IN" sz="13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 label encoder to add 0 and 1 values to label column, (0 being Fake and 1 is true)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992f8df57_0_1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INITIAL DATA CLEANING 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03" name="Google Shape;303;g19992f8df57_0_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4" name="Google Shape;304;g19992f8df57_0_11"/>
          <p:cNvSpPr txBox="1"/>
          <p:nvPr/>
        </p:nvSpPr>
        <p:spPr>
          <a:xfrm>
            <a:off x="554700" y="1465475"/>
            <a:ext cx="83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Finding out if there are any special characters in the object data type</a:t>
            </a:r>
            <a:r>
              <a:rPr b="1" lang="en-IN" sz="1200"/>
              <a:t> </a:t>
            </a:r>
            <a:endParaRPr b="1" sz="1500"/>
          </a:p>
        </p:txBody>
      </p:sp>
      <p:sp>
        <p:nvSpPr>
          <p:cNvPr id="305" name="Google Shape;305;g19992f8df57_0_11"/>
          <p:cNvSpPr txBox="1"/>
          <p:nvPr/>
        </p:nvSpPr>
        <p:spPr>
          <a:xfrm>
            <a:off x="554700" y="1950325"/>
            <a:ext cx="74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replaced any missing values with blank values</a:t>
            </a:r>
            <a:endParaRPr/>
          </a:p>
        </p:txBody>
      </p:sp>
      <p:sp>
        <p:nvSpPr>
          <p:cNvPr id="306" name="Google Shape;306;g19992f8df57_0_11"/>
          <p:cNvSpPr txBox="1"/>
          <p:nvPr/>
        </p:nvSpPr>
        <p:spPr>
          <a:xfrm>
            <a:off x="620875" y="2531725"/>
            <a:ext cx="808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set had </a:t>
            </a:r>
            <a:r>
              <a:rPr lang="en-I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209 duplicate value and removed them 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992f8df57_0_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DATA WRANGLING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12" name="Google Shape;312;g19992f8df57_0_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3" name="Google Shape;313;g19992f8df57_0_22"/>
          <p:cNvSpPr txBox="1"/>
          <p:nvPr/>
        </p:nvSpPr>
        <p:spPr>
          <a:xfrm>
            <a:off x="635400" y="1349925"/>
            <a:ext cx="7873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Working with regular expressions and removing characters</a:t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/>
              <a:t>"</a:t>
            </a:r>
            <a:endParaRPr b="1" sz="1200"/>
          </a:p>
        </p:txBody>
      </p:sp>
      <p:pic>
        <p:nvPicPr>
          <p:cNvPr id="314" name="Google Shape;314;g19992f8df5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3" y="1953975"/>
            <a:ext cx="7629075" cy="25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992f8df57_0_3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DATA WRANGLING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20" name="Google Shape;320;g19992f8df57_0_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1" name="Google Shape;321;g19992f8df57_0_31"/>
          <p:cNvSpPr txBox="1"/>
          <p:nvPr/>
        </p:nvSpPr>
        <p:spPr>
          <a:xfrm>
            <a:off x="445375" y="1349925"/>
            <a:ext cx="78732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100"/>
              <a:t>           </a:t>
            </a:r>
            <a:r>
              <a:rPr b="1" lang="en-IN" sz="1200"/>
              <a:t> </a:t>
            </a:r>
            <a:r>
              <a:rPr lang="en-I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Importing stopwords and word net lemmatizer from nltk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2" name="Google Shape;322;g19992f8df57_0_31"/>
          <p:cNvSpPr txBox="1"/>
          <p:nvPr/>
        </p:nvSpPr>
        <p:spPr>
          <a:xfrm>
            <a:off x="976975" y="1824650"/>
            <a:ext cx="724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tqm library - use it to process the title, text and subject column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992f8df57_0_38"/>
          <p:cNvSpPr txBox="1"/>
          <p:nvPr>
            <p:ph type="title"/>
          </p:nvPr>
        </p:nvSpPr>
        <p:spPr>
          <a:xfrm>
            <a:off x="975925" y="2318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DATA MODELLING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28" name="Google Shape;328;g19992f8df57_0_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9" name="Google Shape;329;g19992f8df57_0_38"/>
          <p:cNvSpPr txBox="1"/>
          <p:nvPr/>
        </p:nvSpPr>
        <p:spPr>
          <a:xfrm>
            <a:off x="603425" y="861425"/>
            <a:ext cx="6508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200"/>
              <a:t>Splitting  the data into train and set 2 times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330" name="Google Shape;330;g19992f8df5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25" y="1364900"/>
            <a:ext cx="6885824" cy="2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992f8df57_0_56"/>
          <p:cNvSpPr txBox="1"/>
          <p:nvPr>
            <p:ph type="title"/>
          </p:nvPr>
        </p:nvSpPr>
        <p:spPr>
          <a:xfrm>
            <a:off x="942625" y="2462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00677B"/>
                </a:solidFill>
              </a:rPr>
              <a:t>DATA MODELING-DATA ENCODING WITH TDF VECTORIZATION</a:t>
            </a:r>
            <a:endParaRPr>
              <a:solidFill>
                <a:srgbClr val="00677B"/>
              </a:solidFill>
            </a:endParaRPr>
          </a:p>
        </p:txBody>
      </p:sp>
      <p:sp>
        <p:nvSpPr>
          <p:cNvPr id="336" name="Google Shape;336;g19992f8df57_0_5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7" name="Google Shape;337;g19992f8df57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25" y="1206850"/>
            <a:ext cx="6996600" cy="321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