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4" r:id="rId3"/>
    <p:sldId id="27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swald" panose="00000500000000000000" pitchFamily="2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84582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DATA ANALYSIS -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CAR PRICE PREDICTION DATASET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PROCESS FOR </a:t>
            </a:r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DATA MODELLING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649699" y="1513711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  <a:buNone/>
            </a:pPr>
            <a:r>
              <a:rPr lang="en-IN" sz="1200" spc="-5" dirty="0">
                <a:solidFill>
                  <a:srgbClr val="29292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200" spc="-5" dirty="0">
                <a:solidFill>
                  <a:srgbClr val="29292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hecking for null values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  <a:buNone/>
            </a:pPr>
            <a:r>
              <a:rPr lang="en-IN" sz="1200" spc="-5" dirty="0">
                <a:solidFill>
                  <a:srgbClr val="292929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Checking for correlation with the correlation matrix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1200" dirty="0">
                <a:latin typeface="+mn-lt"/>
              </a:rPr>
              <a:t>Checking 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skewness</a:t>
            </a:r>
          </a:p>
          <a:p>
            <a:pPr marL="0" indent="0">
              <a:buNone/>
            </a:pPr>
            <a:endParaRPr lang="en-IN" sz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Differentiating between </a:t>
            </a:r>
            <a:r>
              <a:rPr lang="en-IN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malignant','highly_malignant','loathe','rude','abuse','threat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Using NLTK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400" b="1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4" y="1626600"/>
            <a:ext cx="25982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Removing any web addresses, email addresses and currency symbol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Replacing phone numbers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Installed word cloud to highlight the top negative words on the platform</a:t>
            </a:r>
            <a:r>
              <a:rPr lang="en-IN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Some of  them include number, moron, pig, nigger, moron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Used the following methods: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AdaBoostClassifier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KNeighborsClassifier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  <a:endParaRPr sz="1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101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Source Sans Pro</vt:lpstr>
      <vt:lpstr>Oswald</vt:lpstr>
      <vt:lpstr>Calibri</vt:lpstr>
      <vt:lpstr>Quince template</vt:lpstr>
      <vt:lpstr>DATA ANALYSIS -   CAR PRICE PREDICTION DATASET</vt:lpstr>
      <vt:lpstr>PROCESS FOR DATA MODELLING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-   CUSTOMER RETENTION DATASET</dc:title>
  <dc:creator>Dell</dc:creator>
  <cp:lastModifiedBy>Dell</cp:lastModifiedBy>
  <cp:revision>9</cp:revision>
  <dcterms:modified xsi:type="dcterms:W3CDTF">2022-10-05T08:15:16Z</dcterms:modified>
</cp:coreProperties>
</file>