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121237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Instagram Feed</a:t>
            </a:r>
          </a:p>
        </p:txBody>
      </p:sp>
      <p:sp>
        <p:nvSpPr>
          <p:cNvPr id="69" name="Shape 69"/>
          <p:cNvSpPr/>
          <p:nvPr/>
        </p:nvSpPr>
        <p:spPr>
          <a:xfrm>
            <a:off x="66996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Hamburger Menu</a:t>
            </a:r>
          </a:p>
        </p:txBody>
      </p:sp>
      <p:sp>
        <p:nvSpPr>
          <p:cNvPr id="70" name="Shape 70"/>
          <p:cNvSpPr/>
          <p:nvPr/>
        </p:nvSpPr>
        <p:spPr>
          <a:xfrm>
            <a:off x="2121250" y="31000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 Feature</a:t>
            </a:r>
          </a:p>
        </p:txBody>
      </p:sp>
      <p:sp>
        <p:nvSpPr>
          <p:cNvPr id="71" name="Shape 71"/>
          <p:cNvSpPr/>
          <p:nvPr/>
        </p:nvSpPr>
        <p:spPr>
          <a:xfrm>
            <a:off x="6388687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Grid-style icons for projects</a:t>
            </a:r>
          </a:p>
        </p:txBody>
      </p:sp>
      <p:sp>
        <p:nvSpPr>
          <p:cNvPr id="72" name="Shape 72"/>
          <p:cNvSpPr/>
          <p:nvPr/>
        </p:nvSpPr>
        <p:spPr>
          <a:xfrm>
            <a:off x="357251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Bar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3572512" y="31000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78" name="Shape 78"/>
          <p:cNvSpPr/>
          <p:nvPr/>
        </p:nvSpPr>
        <p:spPr>
          <a:xfrm>
            <a:off x="769876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Work/Projects</a:t>
            </a:r>
          </a:p>
        </p:txBody>
      </p:sp>
      <p:sp>
        <p:nvSpPr>
          <p:cNvPr id="79" name="Shape 79"/>
          <p:cNvSpPr/>
          <p:nvPr/>
        </p:nvSpPr>
        <p:spPr>
          <a:xfrm>
            <a:off x="5023787" y="2607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/>
          <p:nvPr/>
        </p:nvSpPr>
        <p:spPr>
          <a:xfrm>
            <a:off x="1538875" y="2421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Instagram Feed</a:t>
            </a:r>
          </a:p>
        </p:txBody>
      </p:sp>
      <p:sp>
        <p:nvSpPr>
          <p:cNvPr id="101" name="Shape 101"/>
          <p:cNvSpPr/>
          <p:nvPr/>
        </p:nvSpPr>
        <p:spPr>
          <a:xfrm>
            <a:off x="4236750" y="40774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Hamburger Menu</a:t>
            </a:r>
          </a:p>
        </p:txBody>
      </p:sp>
      <p:sp>
        <p:nvSpPr>
          <p:cNvPr id="102" name="Shape 102"/>
          <p:cNvSpPr/>
          <p:nvPr/>
        </p:nvSpPr>
        <p:spPr>
          <a:xfrm>
            <a:off x="1538875" y="14149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Bar</a:t>
            </a:r>
          </a:p>
        </p:txBody>
      </p:sp>
      <p:sp>
        <p:nvSpPr>
          <p:cNvPr id="103" name="Shape 103"/>
          <p:cNvSpPr/>
          <p:nvPr/>
        </p:nvSpPr>
        <p:spPr>
          <a:xfrm>
            <a:off x="4236750" y="34576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 Feature</a:t>
            </a:r>
          </a:p>
        </p:txBody>
      </p:sp>
      <p:sp>
        <p:nvSpPr>
          <p:cNvPr id="104" name="Shape 104"/>
          <p:cNvSpPr/>
          <p:nvPr/>
        </p:nvSpPr>
        <p:spPr>
          <a:xfrm>
            <a:off x="2880000" y="6910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Grid-style icons for projects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6" name="Shape 106"/>
          <p:cNvSpPr/>
          <p:nvPr/>
        </p:nvSpPr>
        <p:spPr>
          <a:xfrm>
            <a:off x="1538875" y="10491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107" name="Shape 107"/>
          <p:cNvSpPr/>
          <p:nvPr/>
        </p:nvSpPr>
        <p:spPr>
          <a:xfrm>
            <a:off x="7498487" y="6910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Work/Projects</a:t>
            </a:r>
          </a:p>
        </p:txBody>
      </p:sp>
      <p:sp>
        <p:nvSpPr>
          <p:cNvPr id="108" name="Shape 108"/>
          <p:cNvSpPr/>
          <p:nvPr/>
        </p:nvSpPr>
        <p:spPr>
          <a:xfrm>
            <a:off x="4236750" y="9919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