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932C5D-289A-4403-8138-064FAA4F85DE}" v="366" dt="2025-09-03T17:40:27.29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20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cy Ratheesh" userId="e59b654f64c2bb6c" providerId="LiveId" clId="{7F932C5D-289A-4403-8138-064FAA4F85DE}"/>
    <pc:docChg chg="undo custSel modSld">
      <pc:chgData name="Jincy Ratheesh" userId="e59b654f64c2bb6c" providerId="LiveId" clId="{7F932C5D-289A-4403-8138-064FAA4F85DE}" dt="2025-09-03T17:40:39.227" v="3273" actId="1076"/>
      <pc:docMkLst>
        <pc:docMk/>
      </pc:docMkLst>
      <pc:sldChg chg="modSp mod">
        <pc:chgData name="Jincy Ratheesh" userId="e59b654f64c2bb6c" providerId="LiveId" clId="{7F932C5D-289A-4403-8138-064FAA4F85DE}" dt="2025-09-03T17:40:01.884" v="3270" actId="1076"/>
        <pc:sldMkLst>
          <pc:docMk/>
          <pc:sldMk cId="0" sldId="256"/>
        </pc:sldMkLst>
        <pc:spChg chg="mod">
          <ac:chgData name="Jincy Ratheesh" userId="e59b654f64c2bb6c" providerId="LiveId" clId="{7F932C5D-289A-4403-8138-064FAA4F85DE}" dt="2025-09-03T17:40:01.884" v="3270" actId="1076"/>
          <ac:spMkLst>
            <pc:docMk/>
            <pc:sldMk cId="0" sldId="256"/>
            <ac:spMk id="7" creationId="{00000000-0000-0000-0000-000000000000}"/>
          </ac:spMkLst>
        </pc:spChg>
        <pc:spChg chg="mod">
          <ac:chgData name="Jincy Ratheesh" userId="e59b654f64c2bb6c" providerId="LiveId" clId="{7F932C5D-289A-4403-8138-064FAA4F85DE}" dt="2025-09-03T15:53:57.154" v="8" actId="20577"/>
          <ac:spMkLst>
            <pc:docMk/>
            <pc:sldMk cId="0" sldId="256"/>
            <ac:spMk id="14" creationId="{D55ADE35-C35B-07C1-F5AA-C33B3DDB802E}"/>
          </ac:spMkLst>
        </pc:spChg>
      </pc:sldChg>
      <pc:sldChg chg="delSp modSp mod modTransition">
        <pc:chgData name="Jincy Ratheesh" userId="e59b654f64c2bb6c" providerId="LiveId" clId="{7F932C5D-289A-4403-8138-064FAA4F85DE}" dt="2025-09-03T17:38:25.222" v="3264"/>
        <pc:sldMkLst>
          <pc:docMk/>
          <pc:sldMk cId="0" sldId="257"/>
        </pc:sldMkLst>
        <pc:spChg chg="mod">
          <ac:chgData name="Jincy Ratheesh" userId="e59b654f64c2bb6c" providerId="LiveId" clId="{7F932C5D-289A-4403-8138-064FAA4F85DE}" dt="2025-09-03T17:36:51.397" v="3257" actId="20578"/>
          <ac:spMkLst>
            <pc:docMk/>
            <pc:sldMk cId="0" sldId="257"/>
            <ac:spMk id="2" creationId="{00000000-0000-0000-0000-000000000000}"/>
          </ac:spMkLst>
        </pc:spChg>
        <pc:spChg chg="del">
          <ac:chgData name="Jincy Ratheesh" userId="e59b654f64c2bb6c" providerId="LiveId" clId="{7F932C5D-289A-4403-8138-064FAA4F85DE}" dt="2025-09-03T17:35:32.745" v="3236" actId="478"/>
          <ac:spMkLst>
            <pc:docMk/>
            <pc:sldMk cId="0" sldId="257"/>
            <ac:spMk id="14" creationId="{00000000-0000-0000-0000-000000000000}"/>
          </ac:spMkLst>
        </pc:spChg>
        <pc:spChg chg="del">
          <ac:chgData name="Jincy Ratheesh" userId="e59b654f64c2bb6c" providerId="LiveId" clId="{7F932C5D-289A-4403-8138-064FAA4F85DE}" dt="2025-09-03T17:35:29.919" v="3235" actId="478"/>
          <ac:spMkLst>
            <pc:docMk/>
            <pc:sldMk cId="0" sldId="257"/>
            <ac:spMk id="15" creationId="{00000000-0000-0000-0000-000000000000}"/>
          </ac:spMkLst>
        </pc:spChg>
        <pc:spChg chg="del">
          <ac:chgData name="Jincy Ratheesh" userId="e59b654f64c2bb6c" providerId="LiveId" clId="{7F932C5D-289A-4403-8138-064FAA4F85DE}" dt="2025-09-03T17:35:34.915" v="3237" actId="478"/>
          <ac:spMkLst>
            <pc:docMk/>
            <pc:sldMk cId="0" sldId="257"/>
            <ac:spMk id="16" creationId="{00000000-0000-0000-0000-000000000000}"/>
          </ac:spMkLst>
        </pc:spChg>
        <pc:spChg chg="mod">
          <ac:chgData name="Jincy Ratheesh" userId="e59b654f64c2bb6c" providerId="LiveId" clId="{7F932C5D-289A-4403-8138-064FAA4F85DE}" dt="2025-09-03T17:37:06.109" v="3259" actId="1076"/>
          <ac:spMkLst>
            <pc:docMk/>
            <pc:sldMk cId="0" sldId="257"/>
            <ac:spMk id="17" creationId="{00000000-0000-0000-0000-000000000000}"/>
          </ac:spMkLst>
        </pc:spChg>
      </pc:sldChg>
      <pc:sldChg chg="modSp mod">
        <pc:chgData name="Jincy Ratheesh" userId="e59b654f64c2bb6c" providerId="LiveId" clId="{7F932C5D-289A-4403-8138-064FAA4F85DE}" dt="2025-09-03T17:36:06.357" v="3255" actId="1037"/>
        <pc:sldMkLst>
          <pc:docMk/>
          <pc:sldMk cId="0" sldId="258"/>
        </pc:sldMkLst>
        <pc:spChg chg="mod">
          <ac:chgData name="Jincy Ratheesh" userId="e59b654f64c2bb6c" providerId="LiveId" clId="{7F932C5D-289A-4403-8138-064FAA4F85DE}" dt="2025-09-03T17:36:06.357" v="3255" actId="1037"/>
          <ac:spMkLst>
            <pc:docMk/>
            <pc:sldMk cId="0" sldId="258"/>
            <ac:spMk id="2" creationId="{00000000-0000-0000-0000-000000000000}"/>
          </ac:spMkLst>
        </pc:spChg>
        <pc:spChg chg="mod">
          <ac:chgData name="Jincy Ratheesh" userId="e59b654f64c2bb6c" providerId="LiveId" clId="{7F932C5D-289A-4403-8138-064FAA4F85DE}" dt="2025-09-03T17:35:49.737" v="3240" actId="207"/>
          <ac:spMkLst>
            <pc:docMk/>
            <pc:sldMk cId="0" sldId="258"/>
            <ac:spMk id="21" creationId="{00000000-0000-0000-0000-000000000000}"/>
          </ac:spMkLst>
        </pc:spChg>
      </pc:sldChg>
      <pc:sldChg chg="addSp delSp modSp mod">
        <pc:chgData name="Jincy Ratheesh" userId="e59b654f64c2bb6c" providerId="LiveId" clId="{7F932C5D-289A-4403-8138-064FAA4F85DE}" dt="2025-09-03T17:31:15.918" v="3211" actId="207"/>
        <pc:sldMkLst>
          <pc:docMk/>
          <pc:sldMk cId="0" sldId="259"/>
        </pc:sldMkLst>
        <pc:spChg chg="del">
          <ac:chgData name="Jincy Ratheesh" userId="e59b654f64c2bb6c" providerId="LiveId" clId="{7F932C5D-289A-4403-8138-064FAA4F85DE}" dt="2025-09-03T16:26:23.048" v="436" actId="478"/>
          <ac:spMkLst>
            <pc:docMk/>
            <pc:sldMk cId="0" sldId="259"/>
            <ac:spMk id="6" creationId="{00000000-0000-0000-0000-000000000000}"/>
          </ac:spMkLst>
        </pc:spChg>
        <pc:spChg chg="mod">
          <ac:chgData name="Jincy Ratheesh" userId="e59b654f64c2bb6c" providerId="LiveId" clId="{7F932C5D-289A-4403-8138-064FAA4F85DE}" dt="2025-09-03T17:31:15.918" v="3211" actId="207"/>
          <ac:spMkLst>
            <pc:docMk/>
            <pc:sldMk cId="0" sldId="259"/>
            <ac:spMk id="7" creationId="{00000000-0000-0000-0000-000000000000}"/>
          </ac:spMkLst>
        </pc:spChg>
        <pc:spChg chg="add">
          <ac:chgData name="Jincy Ratheesh" userId="e59b654f64c2bb6c" providerId="LiveId" clId="{7F932C5D-289A-4403-8138-064FAA4F85DE}" dt="2025-09-03T16:11:36.959" v="9"/>
          <ac:spMkLst>
            <pc:docMk/>
            <pc:sldMk cId="0" sldId="259"/>
            <ac:spMk id="9" creationId="{5B4EDB00-BBAB-290A-2172-675FF7A59536}"/>
          </ac:spMkLst>
        </pc:spChg>
        <pc:spChg chg="add">
          <ac:chgData name="Jincy Ratheesh" userId="e59b654f64c2bb6c" providerId="LiveId" clId="{7F932C5D-289A-4403-8138-064FAA4F85DE}" dt="2025-09-03T16:11:36.959" v="9"/>
          <ac:spMkLst>
            <pc:docMk/>
            <pc:sldMk cId="0" sldId="259"/>
            <ac:spMk id="11" creationId="{BFE0ED12-EDF3-4E41-D77A-E041EF6DE303}"/>
          </ac:spMkLst>
        </pc:spChg>
        <pc:spChg chg="add">
          <ac:chgData name="Jincy Ratheesh" userId="e59b654f64c2bb6c" providerId="LiveId" clId="{7F932C5D-289A-4403-8138-064FAA4F85DE}" dt="2025-09-03T16:11:36.959" v="9"/>
          <ac:spMkLst>
            <pc:docMk/>
            <pc:sldMk cId="0" sldId="259"/>
            <ac:spMk id="12" creationId="{AD5A14AF-900D-2D88-1CA8-CD37EE95E86E}"/>
          </ac:spMkLst>
        </pc:spChg>
        <pc:spChg chg="add">
          <ac:chgData name="Jincy Ratheesh" userId="e59b654f64c2bb6c" providerId="LiveId" clId="{7F932C5D-289A-4403-8138-064FAA4F85DE}" dt="2025-09-03T16:11:36.959" v="9"/>
          <ac:spMkLst>
            <pc:docMk/>
            <pc:sldMk cId="0" sldId="259"/>
            <ac:spMk id="13" creationId="{E3F3CA5E-6743-9F74-36A4-AB1B6A38FCC9}"/>
          </ac:spMkLst>
        </pc:spChg>
        <pc:spChg chg="add">
          <ac:chgData name="Jincy Ratheesh" userId="e59b654f64c2bb6c" providerId="LiveId" clId="{7F932C5D-289A-4403-8138-064FAA4F85DE}" dt="2025-09-03T16:11:36.959" v="9"/>
          <ac:spMkLst>
            <pc:docMk/>
            <pc:sldMk cId="0" sldId="259"/>
            <ac:spMk id="14" creationId="{0DA1BA02-2CF2-8800-805F-C9CD7D227740}"/>
          </ac:spMkLst>
        </pc:spChg>
        <pc:spChg chg="add mod">
          <ac:chgData name="Jincy Ratheesh" userId="e59b654f64c2bb6c" providerId="LiveId" clId="{7F932C5D-289A-4403-8138-064FAA4F85DE}" dt="2025-09-03T16:13:30.782" v="51" actId="1036"/>
          <ac:spMkLst>
            <pc:docMk/>
            <pc:sldMk cId="0" sldId="259"/>
            <ac:spMk id="15" creationId="{143A92BF-FD1A-7031-4A25-8C4ADFED14F8}"/>
          </ac:spMkLst>
        </pc:spChg>
        <pc:spChg chg="add mod">
          <ac:chgData name="Jincy Ratheesh" userId="e59b654f64c2bb6c" providerId="LiveId" clId="{7F932C5D-289A-4403-8138-064FAA4F85DE}" dt="2025-09-03T16:13:30.782" v="51" actId="1036"/>
          <ac:spMkLst>
            <pc:docMk/>
            <pc:sldMk cId="0" sldId="259"/>
            <ac:spMk id="16" creationId="{85828973-82D3-D3D1-B6B2-E98EF2EF9176}"/>
          </ac:spMkLst>
        </pc:spChg>
        <pc:spChg chg="add mod">
          <ac:chgData name="Jincy Ratheesh" userId="e59b654f64c2bb6c" providerId="LiveId" clId="{7F932C5D-289A-4403-8138-064FAA4F85DE}" dt="2025-09-03T16:13:30.782" v="51" actId="1036"/>
          <ac:spMkLst>
            <pc:docMk/>
            <pc:sldMk cId="0" sldId="259"/>
            <ac:spMk id="17" creationId="{AE793301-164D-C196-C847-913D03096905}"/>
          </ac:spMkLst>
        </pc:spChg>
        <pc:spChg chg="add mod">
          <ac:chgData name="Jincy Ratheesh" userId="e59b654f64c2bb6c" providerId="LiveId" clId="{7F932C5D-289A-4403-8138-064FAA4F85DE}" dt="2025-09-03T16:13:30.782" v="51" actId="1036"/>
          <ac:spMkLst>
            <pc:docMk/>
            <pc:sldMk cId="0" sldId="259"/>
            <ac:spMk id="18" creationId="{C39E62DB-5285-BF5F-13B4-E25C6F3FE57F}"/>
          </ac:spMkLst>
        </pc:spChg>
        <pc:spChg chg="add mod">
          <ac:chgData name="Jincy Ratheesh" userId="e59b654f64c2bb6c" providerId="LiveId" clId="{7F932C5D-289A-4403-8138-064FAA4F85DE}" dt="2025-09-03T16:13:30.782" v="51" actId="1036"/>
          <ac:spMkLst>
            <pc:docMk/>
            <pc:sldMk cId="0" sldId="259"/>
            <ac:spMk id="19" creationId="{800D2CA3-237E-75E8-2E46-AD5744FA3FB0}"/>
          </ac:spMkLst>
        </pc:spChg>
        <pc:spChg chg="add del mod">
          <ac:chgData name="Jincy Ratheesh" userId="e59b654f64c2bb6c" providerId="LiveId" clId="{7F932C5D-289A-4403-8138-064FAA4F85DE}" dt="2025-09-03T16:24:41.094" v="409"/>
          <ac:spMkLst>
            <pc:docMk/>
            <pc:sldMk cId="0" sldId="259"/>
            <ac:spMk id="20" creationId="{6EC2B9E2-D96C-79E6-D832-45A8C63EA214}"/>
          </ac:spMkLst>
        </pc:spChg>
        <pc:spChg chg="add del mod">
          <ac:chgData name="Jincy Ratheesh" userId="e59b654f64c2bb6c" providerId="LiveId" clId="{7F932C5D-289A-4403-8138-064FAA4F85DE}" dt="2025-09-03T16:24:52.642" v="411" actId="478"/>
          <ac:spMkLst>
            <pc:docMk/>
            <pc:sldMk cId="0" sldId="259"/>
            <ac:spMk id="21" creationId="{5CA0846A-516D-6A57-D0F0-194CD8EA7DBA}"/>
          </ac:spMkLst>
        </pc:spChg>
        <pc:spChg chg="add mod">
          <ac:chgData name="Jincy Ratheesh" userId="e59b654f64c2bb6c" providerId="LiveId" clId="{7F932C5D-289A-4403-8138-064FAA4F85DE}" dt="2025-09-03T16:30:51.754" v="438" actId="20577"/>
          <ac:spMkLst>
            <pc:docMk/>
            <pc:sldMk cId="0" sldId="259"/>
            <ac:spMk id="22" creationId="{A7697238-0FDF-EB66-21E7-DEDABFE2DA18}"/>
          </ac:spMkLst>
        </pc:spChg>
        <pc:spChg chg="add del mod">
          <ac:chgData name="Jincy Ratheesh" userId="e59b654f64c2bb6c" providerId="LiveId" clId="{7F932C5D-289A-4403-8138-064FAA4F85DE}" dt="2025-09-03T16:24:46.918" v="410" actId="478"/>
          <ac:spMkLst>
            <pc:docMk/>
            <pc:sldMk cId="0" sldId="259"/>
            <ac:spMk id="23" creationId="{A4FFE03E-9512-8B24-4EDE-78B754314A66}"/>
          </ac:spMkLst>
        </pc:spChg>
        <pc:spChg chg="add del mod">
          <ac:chgData name="Jincy Ratheesh" userId="e59b654f64c2bb6c" providerId="LiveId" clId="{7F932C5D-289A-4403-8138-064FAA4F85DE}" dt="2025-09-03T16:17:06.213" v="203"/>
          <ac:spMkLst>
            <pc:docMk/>
            <pc:sldMk cId="0" sldId="259"/>
            <ac:spMk id="24" creationId="{56C6ACAE-8693-B8C6-4E1D-050FA1B96F00}"/>
          </ac:spMkLst>
        </pc:spChg>
      </pc:sldChg>
      <pc:sldChg chg="addSp delSp modSp mod">
        <pc:chgData name="Jincy Ratheesh" userId="e59b654f64c2bb6c" providerId="LiveId" clId="{7F932C5D-289A-4403-8138-064FAA4F85DE}" dt="2025-09-03T17:40:27.299" v="3271" actId="1076"/>
        <pc:sldMkLst>
          <pc:docMk/>
          <pc:sldMk cId="0" sldId="260"/>
        </pc:sldMkLst>
        <pc:spChg chg="del">
          <ac:chgData name="Jincy Ratheesh" userId="e59b654f64c2bb6c" providerId="LiveId" clId="{7F932C5D-289A-4403-8138-064FAA4F85DE}" dt="2025-09-03T17:31:53.135" v="3213" actId="478"/>
          <ac:spMkLst>
            <pc:docMk/>
            <pc:sldMk cId="0" sldId="260"/>
            <ac:spMk id="6" creationId="{00000000-0000-0000-0000-000000000000}"/>
          </ac:spMkLst>
        </pc:spChg>
        <pc:spChg chg="mod">
          <ac:chgData name="Jincy Ratheesh" userId="e59b654f64c2bb6c" providerId="LiveId" clId="{7F932C5D-289A-4403-8138-064FAA4F85DE}" dt="2025-09-03T17:31:59.882" v="3214" actId="207"/>
          <ac:spMkLst>
            <pc:docMk/>
            <pc:sldMk cId="0" sldId="260"/>
            <ac:spMk id="7" creationId="{00000000-0000-0000-0000-000000000000}"/>
          </ac:spMkLst>
        </pc:spChg>
        <pc:spChg chg="add del mod">
          <ac:chgData name="Jincy Ratheesh" userId="e59b654f64c2bb6c" providerId="LiveId" clId="{7F932C5D-289A-4403-8138-064FAA4F85DE}" dt="2025-09-03T16:34:16.166" v="686" actId="478"/>
          <ac:spMkLst>
            <pc:docMk/>
            <pc:sldMk cId="0" sldId="260"/>
            <ac:spMk id="9" creationId="{48116529-7C98-4CD5-A9B5-72BB0937B6F1}"/>
          </ac:spMkLst>
        </pc:spChg>
        <pc:spChg chg="add del mod">
          <ac:chgData name="Jincy Ratheesh" userId="e59b654f64c2bb6c" providerId="LiveId" clId="{7F932C5D-289A-4403-8138-064FAA4F85DE}" dt="2025-09-03T16:33:53.156" v="613" actId="478"/>
          <ac:spMkLst>
            <pc:docMk/>
            <pc:sldMk cId="0" sldId="260"/>
            <ac:spMk id="11" creationId="{1DFBBCC5-9CEB-834C-8917-FEFC2F51F65F}"/>
          </ac:spMkLst>
        </pc:spChg>
        <pc:spChg chg="add del mod">
          <ac:chgData name="Jincy Ratheesh" userId="e59b654f64c2bb6c" providerId="LiveId" clId="{7F932C5D-289A-4403-8138-064FAA4F85DE}" dt="2025-09-03T16:44:03.980" v="1950"/>
          <ac:spMkLst>
            <pc:docMk/>
            <pc:sldMk cId="0" sldId="260"/>
            <ac:spMk id="12" creationId="{EB612BB4-9F19-18EE-7203-23474CAFB524}"/>
          </ac:spMkLst>
        </pc:spChg>
        <pc:spChg chg="add del mod">
          <ac:chgData name="Jincy Ratheesh" userId="e59b654f64c2bb6c" providerId="LiveId" clId="{7F932C5D-289A-4403-8138-064FAA4F85DE}" dt="2025-09-03T16:33:59.379" v="616" actId="478"/>
          <ac:spMkLst>
            <pc:docMk/>
            <pc:sldMk cId="0" sldId="260"/>
            <ac:spMk id="13" creationId="{7A53C86E-FBB8-A287-482C-E9F349E6478C}"/>
          </ac:spMkLst>
        </pc:spChg>
        <pc:spChg chg="add del mod">
          <ac:chgData name="Jincy Ratheesh" userId="e59b654f64c2bb6c" providerId="LiveId" clId="{7F932C5D-289A-4403-8138-064FAA4F85DE}" dt="2025-09-03T16:33:53.163" v="615"/>
          <ac:spMkLst>
            <pc:docMk/>
            <pc:sldMk cId="0" sldId="260"/>
            <ac:spMk id="14" creationId="{D85A5AE2-01A4-7383-4521-631E17E78E1F}"/>
          </ac:spMkLst>
        </pc:spChg>
        <pc:spChg chg="add">
          <ac:chgData name="Jincy Ratheesh" userId="e59b654f64c2bb6c" providerId="LiveId" clId="{7F932C5D-289A-4403-8138-064FAA4F85DE}" dt="2025-09-03T16:44:30.307" v="1951"/>
          <ac:spMkLst>
            <pc:docMk/>
            <pc:sldMk cId="0" sldId="260"/>
            <ac:spMk id="15" creationId="{26EA2F1A-9BEA-0E0D-FD10-BC39F4DFC0EE}"/>
          </ac:spMkLst>
        </pc:spChg>
        <pc:spChg chg="add">
          <ac:chgData name="Jincy Ratheesh" userId="e59b654f64c2bb6c" providerId="LiveId" clId="{7F932C5D-289A-4403-8138-064FAA4F85DE}" dt="2025-09-03T16:44:30.307" v="1951"/>
          <ac:spMkLst>
            <pc:docMk/>
            <pc:sldMk cId="0" sldId="260"/>
            <ac:spMk id="16" creationId="{071A88CE-C48A-FA67-3E18-2D080E6E9DD8}"/>
          </ac:spMkLst>
        </pc:spChg>
        <pc:spChg chg="add">
          <ac:chgData name="Jincy Ratheesh" userId="e59b654f64c2bb6c" providerId="LiveId" clId="{7F932C5D-289A-4403-8138-064FAA4F85DE}" dt="2025-09-03T16:44:30.307" v="1951"/>
          <ac:spMkLst>
            <pc:docMk/>
            <pc:sldMk cId="0" sldId="260"/>
            <ac:spMk id="17" creationId="{B7F0651A-2937-C973-FCA5-B2944E716B50}"/>
          </ac:spMkLst>
        </pc:spChg>
        <pc:spChg chg="add">
          <ac:chgData name="Jincy Ratheesh" userId="e59b654f64c2bb6c" providerId="LiveId" clId="{7F932C5D-289A-4403-8138-064FAA4F85DE}" dt="2025-09-03T16:44:30.307" v="1951"/>
          <ac:spMkLst>
            <pc:docMk/>
            <pc:sldMk cId="0" sldId="260"/>
            <ac:spMk id="18" creationId="{C5573CCF-C463-7F89-67E2-F0729F79848D}"/>
          </ac:spMkLst>
        </pc:spChg>
        <pc:spChg chg="add">
          <ac:chgData name="Jincy Ratheesh" userId="e59b654f64c2bb6c" providerId="LiveId" clId="{7F932C5D-289A-4403-8138-064FAA4F85DE}" dt="2025-09-03T16:44:30.307" v="1951"/>
          <ac:spMkLst>
            <pc:docMk/>
            <pc:sldMk cId="0" sldId="260"/>
            <ac:spMk id="19" creationId="{E1658806-BF14-B764-5911-7691FE0D854D}"/>
          </ac:spMkLst>
        </pc:spChg>
        <pc:spChg chg="add del mod">
          <ac:chgData name="Jincy Ratheesh" userId="e59b654f64c2bb6c" providerId="LiveId" clId="{7F932C5D-289A-4403-8138-064FAA4F85DE}" dt="2025-09-03T16:47:19.466" v="2172"/>
          <ac:spMkLst>
            <pc:docMk/>
            <pc:sldMk cId="0" sldId="260"/>
            <ac:spMk id="20" creationId="{D3A10B61-5873-3773-392D-7CCA12A0BF5C}"/>
          </ac:spMkLst>
        </pc:spChg>
        <pc:spChg chg="add del mod">
          <ac:chgData name="Jincy Ratheesh" userId="e59b654f64c2bb6c" providerId="LiveId" clId="{7F932C5D-289A-4403-8138-064FAA4F85DE}" dt="2025-09-03T16:47:06.772" v="2113" actId="478"/>
          <ac:spMkLst>
            <pc:docMk/>
            <pc:sldMk cId="0" sldId="260"/>
            <ac:spMk id="21" creationId="{A36E9BBA-79CF-639C-FBEF-694B80CF4CDD}"/>
          </ac:spMkLst>
        </pc:spChg>
        <pc:spChg chg="add del mod">
          <ac:chgData name="Jincy Ratheesh" userId="e59b654f64c2bb6c" providerId="LiveId" clId="{7F932C5D-289A-4403-8138-064FAA4F85DE}" dt="2025-09-03T17:40:27.299" v="3271" actId="1076"/>
          <ac:spMkLst>
            <pc:docMk/>
            <pc:sldMk cId="0" sldId="260"/>
            <ac:spMk id="22" creationId="{D2F3A013-A8AE-CF47-C01B-0D4D98AA4390}"/>
          </ac:spMkLst>
        </pc:spChg>
        <pc:spChg chg="add del mod">
          <ac:chgData name="Jincy Ratheesh" userId="e59b654f64c2bb6c" providerId="LiveId" clId="{7F932C5D-289A-4403-8138-064FAA4F85DE}" dt="2025-09-03T16:45:58.010" v="2074" actId="478"/>
          <ac:spMkLst>
            <pc:docMk/>
            <pc:sldMk cId="0" sldId="260"/>
            <ac:spMk id="23" creationId="{71E40250-6872-00B7-3291-E7B630AE7CD6}"/>
          </ac:spMkLst>
        </pc:spChg>
        <pc:spChg chg="add del mod">
          <ac:chgData name="Jincy Ratheesh" userId="e59b654f64c2bb6c" providerId="LiveId" clId="{7F932C5D-289A-4403-8138-064FAA4F85DE}" dt="2025-09-03T16:45:32.837" v="2071" actId="47"/>
          <ac:spMkLst>
            <pc:docMk/>
            <pc:sldMk cId="0" sldId="260"/>
            <ac:spMk id="24" creationId="{3365156B-4627-8D6C-58C2-898D99B5D13A}"/>
          </ac:spMkLst>
        </pc:spChg>
      </pc:sldChg>
      <pc:sldChg chg="addSp delSp modSp mod">
        <pc:chgData name="Jincy Ratheesh" userId="e59b654f64c2bb6c" providerId="LiveId" clId="{7F932C5D-289A-4403-8138-064FAA4F85DE}" dt="2025-09-03T17:40:39.227" v="3273" actId="1076"/>
        <pc:sldMkLst>
          <pc:docMk/>
          <pc:sldMk cId="0" sldId="261"/>
        </pc:sldMkLst>
        <pc:spChg chg="del">
          <ac:chgData name="Jincy Ratheesh" userId="e59b654f64c2bb6c" providerId="LiveId" clId="{7F932C5D-289A-4403-8138-064FAA4F85DE}" dt="2025-09-03T17:32:27.931" v="3218" actId="478"/>
          <ac:spMkLst>
            <pc:docMk/>
            <pc:sldMk cId="0" sldId="261"/>
            <ac:spMk id="2" creationId="{00000000-0000-0000-0000-000000000000}"/>
          </ac:spMkLst>
        </pc:spChg>
        <pc:spChg chg="del">
          <ac:chgData name="Jincy Ratheesh" userId="e59b654f64c2bb6c" providerId="LiveId" clId="{7F932C5D-289A-4403-8138-064FAA4F85DE}" dt="2025-09-03T17:32:24.950" v="3217" actId="478"/>
          <ac:spMkLst>
            <pc:docMk/>
            <pc:sldMk cId="0" sldId="261"/>
            <ac:spMk id="3" creationId="{00000000-0000-0000-0000-000000000000}"/>
          </ac:spMkLst>
        </pc:spChg>
        <pc:spChg chg="del">
          <ac:chgData name="Jincy Ratheesh" userId="e59b654f64c2bb6c" providerId="LiveId" clId="{7F932C5D-289A-4403-8138-064FAA4F85DE}" dt="2025-09-03T17:32:31.502" v="3219" actId="478"/>
          <ac:spMkLst>
            <pc:docMk/>
            <pc:sldMk cId="0" sldId="261"/>
            <ac:spMk id="4" creationId="{00000000-0000-0000-0000-000000000000}"/>
          </ac:spMkLst>
        </pc:spChg>
        <pc:spChg chg="mod">
          <ac:chgData name="Jincy Ratheesh" userId="e59b654f64c2bb6c" providerId="LiveId" clId="{7F932C5D-289A-4403-8138-064FAA4F85DE}" dt="2025-09-03T17:32:51.722" v="3220" actId="255"/>
          <ac:spMkLst>
            <pc:docMk/>
            <pc:sldMk cId="0" sldId="261"/>
            <ac:spMk id="5" creationId="{00000000-0000-0000-0000-000000000000}"/>
          </ac:spMkLst>
        </pc:spChg>
        <pc:spChg chg="add mod">
          <ac:chgData name="Jincy Ratheesh" userId="e59b654f64c2bb6c" providerId="LiveId" clId="{7F932C5D-289A-4403-8138-064FAA4F85DE}" dt="2025-09-03T17:40:39.227" v="3273" actId="1076"/>
          <ac:spMkLst>
            <pc:docMk/>
            <pc:sldMk cId="0" sldId="261"/>
            <ac:spMk id="9" creationId="{02DE8FB5-C8AA-64F1-C67B-7F4900903BF0}"/>
          </ac:spMkLst>
        </pc:spChg>
      </pc:sldChg>
      <pc:sldChg chg="addSp delSp modSp mod">
        <pc:chgData name="Jincy Ratheesh" userId="e59b654f64c2bb6c" providerId="LiveId" clId="{7F932C5D-289A-4403-8138-064FAA4F85DE}" dt="2025-09-03T17:33:17.412" v="3222" actId="1076"/>
        <pc:sldMkLst>
          <pc:docMk/>
          <pc:sldMk cId="0" sldId="262"/>
        </pc:sldMkLst>
        <pc:spChg chg="del">
          <ac:chgData name="Jincy Ratheesh" userId="e59b654f64c2bb6c" providerId="LiveId" clId="{7F932C5D-289A-4403-8138-064FAA4F85DE}" dt="2025-09-03T17:06:16.029" v="2666" actId="478"/>
          <ac:spMkLst>
            <pc:docMk/>
            <pc:sldMk cId="0" sldId="262"/>
            <ac:spMk id="3" creationId="{00000000-0000-0000-0000-000000000000}"/>
          </ac:spMkLst>
        </pc:spChg>
        <pc:spChg chg="del">
          <ac:chgData name="Jincy Ratheesh" userId="e59b654f64c2bb6c" providerId="LiveId" clId="{7F932C5D-289A-4403-8138-064FAA4F85DE}" dt="2025-09-03T17:06:20.184" v="2667" actId="478"/>
          <ac:spMkLst>
            <pc:docMk/>
            <pc:sldMk cId="0" sldId="262"/>
            <ac:spMk id="5" creationId="{00000000-0000-0000-0000-000000000000}"/>
          </ac:spMkLst>
        </pc:spChg>
        <pc:spChg chg="mod">
          <ac:chgData name="Jincy Ratheesh" userId="e59b654f64c2bb6c" providerId="LiveId" clId="{7F932C5D-289A-4403-8138-064FAA4F85DE}" dt="2025-09-03T17:33:17.412" v="3222" actId="1076"/>
          <ac:spMkLst>
            <pc:docMk/>
            <pc:sldMk cId="0" sldId="262"/>
            <ac:spMk id="6" creationId="{00000000-0000-0000-0000-000000000000}"/>
          </ac:spMkLst>
        </pc:spChg>
        <pc:spChg chg="add del mod">
          <ac:chgData name="Jincy Ratheesh" userId="e59b654f64c2bb6c" providerId="LiveId" clId="{7F932C5D-289A-4403-8138-064FAA4F85DE}" dt="2025-09-03T17:00:02.988" v="2619"/>
          <ac:spMkLst>
            <pc:docMk/>
            <pc:sldMk cId="0" sldId="262"/>
            <ac:spMk id="8" creationId="{B13562C8-0192-DF44-9E8A-6FB1FB1E2DA3}"/>
          </ac:spMkLst>
        </pc:spChg>
        <pc:spChg chg="add del mod">
          <ac:chgData name="Jincy Ratheesh" userId="e59b654f64c2bb6c" providerId="LiveId" clId="{7F932C5D-289A-4403-8138-064FAA4F85DE}" dt="2025-09-03T17:00:31.509" v="2626" actId="478"/>
          <ac:spMkLst>
            <pc:docMk/>
            <pc:sldMk cId="0" sldId="262"/>
            <ac:spMk id="10" creationId="{731C4AB8-E21E-9895-0DE4-71B80BFFB79C}"/>
          </ac:spMkLst>
        </pc:spChg>
        <pc:spChg chg="add mod">
          <ac:chgData name="Jincy Ratheesh" userId="e59b654f64c2bb6c" providerId="LiveId" clId="{7F932C5D-289A-4403-8138-064FAA4F85DE}" dt="2025-09-03T17:06:09.523" v="2665" actId="255"/>
          <ac:spMkLst>
            <pc:docMk/>
            <pc:sldMk cId="0" sldId="262"/>
            <ac:spMk id="11" creationId="{A25297D8-BA29-56CB-2608-A1BF6A585662}"/>
          </ac:spMkLst>
        </pc:spChg>
        <pc:spChg chg="add del mod">
          <ac:chgData name="Jincy Ratheesh" userId="e59b654f64c2bb6c" providerId="LiveId" clId="{7F932C5D-289A-4403-8138-064FAA4F85DE}" dt="2025-09-03T17:00:26.550" v="2624" actId="478"/>
          <ac:spMkLst>
            <pc:docMk/>
            <pc:sldMk cId="0" sldId="262"/>
            <ac:spMk id="12" creationId="{78147096-E429-1BEE-F4D6-9DAC9A8194E6}"/>
          </ac:spMkLst>
        </pc:spChg>
        <pc:spChg chg="add del mod">
          <ac:chgData name="Jincy Ratheesh" userId="e59b654f64c2bb6c" providerId="LiveId" clId="{7F932C5D-289A-4403-8138-064FAA4F85DE}" dt="2025-09-03T17:07:11.600" v="2668" actId="255"/>
          <ac:spMkLst>
            <pc:docMk/>
            <pc:sldMk cId="0" sldId="262"/>
            <ac:spMk id="13" creationId="{F64AF0B2-738B-7F57-55FB-7AD4FEBA4304}"/>
          </ac:spMkLst>
        </pc:spChg>
        <pc:spChg chg="add del mod">
          <ac:chgData name="Jincy Ratheesh" userId="e59b654f64c2bb6c" providerId="LiveId" clId="{7F932C5D-289A-4403-8138-064FAA4F85DE}" dt="2025-09-03T17:00:11.439" v="2621" actId="478"/>
          <ac:spMkLst>
            <pc:docMk/>
            <pc:sldMk cId="0" sldId="262"/>
            <ac:spMk id="14" creationId="{BD3B52AE-E154-DB92-8D68-A8FD21A64DC3}"/>
          </ac:spMkLst>
        </pc:spChg>
        <pc:spChg chg="add del mod">
          <ac:chgData name="Jincy Ratheesh" userId="e59b654f64c2bb6c" providerId="LiveId" clId="{7F932C5D-289A-4403-8138-064FAA4F85DE}" dt="2025-09-03T16:59:26.379" v="2530"/>
          <ac:spMkLst>
            <pc:docMk/>
            <pc:sldMk cId="0" sldId="262"/>
            <ac:spMk id="15" creationId="{BF1E7F8D-A53F-A819-5C36-462A49CD2ED0}"/>
          </ac:spMkLst>
        </pc:spChg>
        <pc:spChg chg="add del mod">
          <ac:chgData name="Jincy Ratheesh" userId="e59b654f64c2bb6c" providerId="LiveId" clId="{7F932C5D-289A-4403-8138-064FAA4F85DE}" dt="2025-09-03T17:05:26.227" v="2662" actId="478"/>
          <ac:spMkLst>
            <pc:docMk/>
            <pc:sldMk cId="0" sldId="262"/>
            <ac:spMk id="17" creationId="{7308E8B6-731A-4B00-C8CC-5FFDAA66D10A}"/>
          </ac:spMkLst>
        </pc:spChg>
      </pc:sldChg>
      <pc:sldChg chg="addSp delSp modSp mod">
        <pc:chgData name="Jincy Ratheesh" userId="e59b654f64c2bb6c" providerId="LiveId" clId="{7F932C5D-289A-4403-8138-064FAA4F85DE}" dt="2025-09-03T17:34:59.278" v="3233" actId="207"/>
        <pc:sldMkLst>
          <pc:docMk/>
          <pc:sldMk cId="0" sldId="263"/>
        </pc:sldMkLst>
        <pc:spChg chg="del">
          <ac:chgData name="Jincy Ratheesh" userId="e59b654f64c2bb6c" providerId="LiveId" clId="{7F932C5D-289A-4403-8138-064FAA4F85DE}" dt="2025-09-03T17:23:26.220" v="3184" actId="478"/>
          <ac:spMkLst>
            <pc:docMk/>
            <pc:sldMk cId="0" sldId="263"/>
            <ac:spMk id="4" creationId="{00000000-0000-0000-0000-000000000000}"/>
          </ac:spMkLst>
        </pc:spChg>
        <pc:spChg chg="mod">
          <ac:chgData name="Jincy Ratheesh" userId="e59b654f64c2bb6c" providerId="LiveId" clId="{7F932C5D-289A-4403-8138-064FAA4F85DE}" dt="2025-09-03T17:34:59.278" v="3233" actId="207"/>
          <ac:spMkLst>
            <pc:docMk/>
            <pc:sldMk cId="0" sldId="263"/>
            <ac:spMk id="7" creationId="{00000000-0000-0000-0000-000000000000}"/>
          </ac:spMkLst>
        </pc:spChg>
        <pc:spChg chg="del">
          <ac:chgData name="Jincy Ratheesh" userId="e59b654f64c2bb6c" providerId="LiveId" clId="{7F932C5D-289A-4403-8138-064FAA4F85DE}" dt="2025-09-03T17:23:22.616" v="3183" actId="478"/>
          <ac:spMkLst>
            <pc:docMk/>
            <pc:sldMk cId="0" sldId="263"/>
            <ac:spMk id="9" creationId="{FAD9CEB2-36E1-0550-426B-2FAF97882044}"/>
          </ac:spMkLst>
        </pc:spChg>
        <pc:picChg chg="add del mod">
          <ac:chgData name="Jincy Ratheesh" userId="e59b654f64c2bb6c" providerId="LiveId" clId="{7F932C5D-289A-4403-8138-064FAA4F85DE}" dt="2025-09-03T17:26:14.995" v="3191" actId="478"/>
          <ac:picMkLst>
            <pc:docMk/>
            <pc:sldMk cId="0" sldId="263"/>
            <ac:picMk id="11" creationId="{F79A5BBB-D3BB-A4FC-F0A0-A88C513A5497}"/>
          </ac:picMkLst>
        </pc:picChg>
        <pc:picChg chg="add mod">
          <ac:chgData name="Jincy Ratheesh" userId="e59b654f64c2bb6c" providerId="LiveId" clId="{7F932C5D-289A-4403-8138-064FAA4F85DE}" dt="2025-09-03T17:27:04.564" v="3200" actId="14100"/>
          <ac:picMkLst>
            <pc:docMk/>
            <pc:sldMk cId="0" sldId="263"/>
            <ac:picMk id="13" creationId="{C14F935F-8D00-D110-C534-9DB09B28EA21}"/>
          </ac:picMkLst>
        </pc:picChg>
      </pc:sldChg>
      <pc:sldChg chg="addSp delSp modSp mod">
        <pc:chgData name="Jincy Ratheesh" userId="e59b654f64c2bb6c" providerId="LiveId" clId="{7F932C5D-289A-4403-8138-064FAA4F85DE}" dt="2025-09-03T17:39:16.329" v="3265" actId="20577"/>
        <pc:sldMkLst>
          <pc:docMk/>
          <pc:sldMk cId="0" sldId="264"/>
        </pc:sldMkLst>
        <pc:spChg chg="add del mod">
          <ac:chgData name="Jincy Ratheesh" userId="e59b654f64c2bb6c" providerId="LiveId" clId="{7F932C5D-289A-4403-8138-064FAA4F85DE}" dt="2025-09-03T17:11:42.075" v="2767"/>
          <ac:spMkLst>
            <pc:docMk/>
            <pc:sldMk cId="0" sldId="264"/>
            <ac:spMk id="3" creationId="{D0D6F6E9-1F07-8A03-90BE-4ECC91D5C73D}"/>
          </ac:spMkLst>
        </pc:spChg>
        <pc:spChg chg="add del mod">
          <ac:chgData name="Jincy Ratheesh" userId="e59b654f64c2bb6c" providerId="LiveId" clId="{7F932C5D-289A-4403-8138-064FAA4F85DE}" dt="2025-09-03T17:10:59.148" v="2675" actId="478"/>
          <ac:spMkLst>
            <pc:docMk/>
            <pc:sldMk cId="0" sldId="264"/>
            <ac:spMk id="4" creationId="{85E574EF-D98C-7D57-A84D-6CEDD7FAC764}"/>
          </ac:spMkLst>
        </pc:spChg>
        <pc:spChg chg="del">
          <ac:chgData name="Jincy Ratheesh" userId="e59b654f64c2bb6c" providerId="LiveId" clId="{7F932C5D-289A-4403-8138-064FAA4F85DE}" dt="2025-09-03T17:19:05.425" v="2965" actId="478"/>
          <ac:spMkLst>
            <pc:docMk/>
            <pc:sldMk cId="0" sldId="264"/>
            <ac:spMk id="5" creationId="{00000000-0000-0000-0000-000000000000}"/>
          </ac:spMkLst>
        </pc:spChg>
        <pc:spChg chg="add mod">
          <ac:chgData name="Jincy Ratheesh" userId="e59b654f64c2bb6c" providerId="LiveId" clId="{7F932C5D-289A-4403-8138-064FAA4F85DE}" dt="2025-09-03T17:33:57.796" v="3226" actId="1076"/>
          <ac:spMkLst>
            <pc:docMk/>
            <pc:sldMk cId="0" sldId="264"/>
            <ac:spMk id="7" creationId="{BDF91FF7-38B0-6401-31D3-576597A26BE2}"/>
          </ac:spMkLst>
        </pc:spChg>
        <pc:spChg chg="mod">
          <ac:chgData name="Jincy Ratheesh" userId="e59b654f64c2bb6c" providerId="LiveId" clId="{7F932C5D-289A-4403-8138-064FAA4F85DE}" dt="2025-09-03T17:39:16.329" v="3265" actId="20577"/>
          <ac:spMkLst>
            <pc:docMk/>
            <pc:sldMk cId="0" sldId="264"/>
            <ac:spMk id="8" creationId="{00000000-0000-0000-0000-000000000000}"/>
          </ac:spMkLst>
        </pc:spChg>
        <pc:spChg chg="add del mod">
          <ac:chgData name="Jincy Ratheesh" userId="e59b654f64c2bb6c" providerId="LiveId" clId="{7F932C5D-289A-4403-8138-064FAA4F85DE}" dt="2025-09-03T17:11:15.532" v="2678" actId="478"/>
          <ac:spMkLst>
            <pc:docMk/>
            <pc:sldMk cId="0" sldId="264"/>
            <ac:spMk id="10" creationId="{03151540-74C6-4F13-B3E7-6693C8CD5E29}"/>
          </ac:spMkLst>
        </pc:spChg>
        <pc:spChg chg="add del mod">
          <ac:chgData name="Jincy Ratheesh" userId="e59b654f64c2bb6c" providerId="LiveId" clId="{7F932C5D-289A-4403-8138-064FAA4F85DE}" dt="2025-09-03T17:11:07.267" v="2677" actId="478"/>
          <ac:spMkLst>
            <pc:docMk/>
            <pc:sldMk cId="0" sldId="264"/>
            <ac:spMk id="11" creationId="{38EA91EA-6CDB-B612-A03D-818C149E49EB}"/>
          </ac:spMkLst>
        </pc:spChg>
        <pc:spChg chg="add del mod">
          <ac:chgData name="Jincy Ratheesh" userId="e59b654f64c2bb6c" providerId="LiveId" clId="{7F932C5D-289A-4403-8138-064FAA4F85DE}" dt="2025-09-03T17:12:11.248" v="2770" actId="478"/>
          <ac:spMkLst>
            <pc:docMk/>
            <pc:sldMk cId="0" sldId="264"/>
            <ac:spMk id="12" creationId="{53D17ACA-E48D-2515-83BA-0156F97FA55F}"/>
          </ac:spMkLst>
        </pc:spChg>
        <pc:spChg chg="add del mod">
          <ac:chgData name="Jincy Ratheesh" userId="e59b654f64c2bb6c" providerId="LiveId" clId="{7F932C5D-289A-4403-8138-064FAA4F85DE}" dt="2025-09-03T17:12:55.544" v="2878"/>
          <ac:spMkLst>
            <pc:docMk/>
            <pc:sldMk cId="0" sldId="264"/>
            <ac:spMk id="13" creationId="{1AEFAF66-AFB6-332E-688F-AC24E4EEA690}"/>
          </ac:spMkLst>
        </pc:spChg>
        <pc:spChg chg="del">
          <ac:chgData name="Jincy Ratheesh" userId="e59b654f64c2bb6c" providerId="LiveId" clId="{7F932C5D-289A-4403-8138-064FAA4F85DE}" dt="2025-09-03T17:19:02.300" v="2964" actId="478"/>
          <ac:spMkLst>
            <pc:docMk/>
            <pc:sldMk cId="0" sldId="264"/>
            <ac:spMk id="14" creationId="{00000000-0000-0000-0000-000000000000}"/>
          </ac:spMkLst>
        </pc:spChg>
        <pc:spChg chg="add mod">
          <ac:chgData name="Jincy Ratheesh" userId="e59b654f64c2bb6c" providerId="LiveId" clId="{7F932C5D-289A-4403-8138-064FAA4F85DE}" dt="2025-09-03T17:33:53.037" v="3225" actId="1076"/>
          <ac:spMkLst>
            <pc:docMk/>
            <pc:sldMk cId="0" sldId="264"/>
            <ac:spMk id="16" creationId="{36222433-6976-01F5-A650-93E70F1F768B}"/>
          </ac:spMkLst>
        </pc:spChg>
        <pc:spChg chg="add mod">
          <ac:chgData name="Jincy Ratheesh" userId="e59b654f64c2bb6c" providerId="LiveId" clId="{7F932C5D-289A-4403-8138-064FAA4F85DE}" dt="2025-09-03T17:18:11.029" v="2963"/>
          <ac:spMkLst>
            <pc:docMk/>
            <pc:sldMk cId="0" sldId="264"/>
            <ac:spMk id="18" creationId="{1D741EB2-5BF7-B419-BB7C-18B62CB30D50}"/>
          </ac:spMkLst>
        </pc:spChg>
        <pc:graphicFrameChg chg="add mod modGraphic">
          <ac:chgData name="Jincy Ratheesh" userId="e59b654f64c2bb6c" providerId="LiveId" clId="{7F932C5D-289A-4403-8138-064FAA4F85DE}" dt="2025-09-03T17:18:10.567" v="2962" actId="20577"/>
          <ac:graphicFrameMkLst>
            <pc:docMk/>
            <pc:sldMk cId="0" sldId="264"/>
            <ac:graphicFrameMk id="2" creationId="{A560837C-BBE8-F0DA-BD87-F0C9287CE1A8}"/>
          </ac:graphicFrameMkLst>
        </pc:graphicFrameChg>
        <pc:graphicFrameChg chg="add mod">
          <ac:chgData name="Jincy Ratheesh" userId="e59b654f64c2bb6c" providerId="LiveId" clId="{7F932C5D-289A-4403-8138-064FAA4F85DE}" dt="2025-09-03T17:17:37.168" v="2899"/>
          <ac:graphicFrameMkLst>
            <pc:docMk/>
            <pc:sldMk cId="0" sldId="264"/>
            <ac:graphicFrameMk id="17" creationId="{55B76FCF-E369-796B-AD61-2582C45E9B36}"/>
          </ac:graphicFrameMkLst>
        </pc:graphicFrameChg>
      </pc:sldChg>
      <pc:sldChg chg="addSp delSp modSp mod">
        <pc:chgData name="Jincy Ratheesh" userId="e59b654f64c2bb6c" providerId="LiveId" clId="{7F932C5D-289A-4403-8138-064FAA4F85DE}" dt="2025-09-03T17:35:14.995" v="3234" actId="207"/>
        <pc:sldMkLst>
          <pc:docMk/>
          <pc:sldMk cId="0" sldId="265"/>
        </pc:sldMkLst>
        <pc:spChg chg="del">
          <ac:chgData name="Jincy Ratheesh" userId="e59b654f64c2bb6c" providerId="LiveId" clId="{7F932C5D-289A-4403-8138-064FAA4F85DE}" dt="2025-09-03T17:28:38.736" v="3207" actId="478"/>
          <ac:spMkLst>
            <pc:docMk/>
            <pc:sldMk cId="0" sldId="265"/>
            <ac:spMk id="3" creationId="{00000000-0000-0000-0000-000000000000}"/>
          </ac:spMkLst>
        </pc:spChg>
        <pc:spChg chg="del">
          <ac:chgData name="Jincy Ratheesh" userId="e59b654f64c2bb6c" providerId="LiveId" clId="{7F932C5D-289A-4403-8138-064FAA4F85DE}" dt="2025-09-03T17:28:36.391" v="3206" actId="478"/>
          <ac:spMkLst>
            <pc:docMk/>
            <pc:sldMk cId="0" sldId="265"/>
            <ac:spMk id="4" creationId="{00000000-0000-0000-0000-000000000000}"/>
          </ac:spMkLst>
        </pc:spChg>
        <pc:spChg chg="del">
          <ac:chgData name="Jincy Ratheesh" userId="e59b654f64c2bb6c" providerId="LiveId" clId="{7F932C5D-289A-4403-8138-064FAA4F85DE}" dt="2025-09-03T17:28:42.219" v="3208" actId="478"/>
          <ac:spMkLst>
            <pc:docMk/>
            <pc:sldMk cId="0" sldId="265"/>
            <ac:spMk id="5" creationId="{00000000-0000-0000-0000-000000000000}"/>
          </ac:spMkLst>
        </pc:spChg>
        <pc:spChg chg="mod">
          <ac:chgData name="Jincy Ratheesh" userId="e59b654f64c2bb6c" providerId="LiveId" clId="{7F932C5D-289A-4403-8138-064FAA4F85DE}" dt="2025-09-03T17:35:14.995" v="3234" actId="207"/>
          <ac:spMkLst>
            <pc:docMk/>
            <pc:sldMk cId="0" sldId="265"/>
            <ac:spMk id="7" creationId="{00000000-0000-0000-0000-000000000000}"/>
          </ac:spMkLst>
        </pc:spChg>
        <pc:spChg chg="add mod">
          <ac:chgData name="Jincy Ratheesh" userId="e59b654f64c2bb6c" providerId="LiveId" clId="{7F932C5D-289A-4403-8138-064FAA4F85DE}" dt="2025-09-03T17:28:23.341" v="3205" actId="14100"/>
          <ac:spMkLst>
            <pc:docMk/>
            <pc:sldMk cId="0" sldId="265"/>
            <ac:spMk id="8" creationId="{3664DCCB-913A-028C-25BC-86A7928B46AA}"/>
          </ac:spMkLst>
        </pc:spChg>
      </pc:sldChg>
      <pc:sldChg chg="addSp delSp modSp mod">
        <pc:chgData name="Jincy Ratheesh" userId="e59b654f64c2bb6c" providerId="LiveId" clId="{7F932C5D-289A-4403-8138-064FAA4F85DE}" dt="2025-09-03T17:34:25.665" v="3230" actId="207"/>
        <pc:sldMkLst>
          <pc:docMk/>
          <pc:sldMk cId="2720660618" sldId="269"/>
        </pc:sldMkLst>
        <pc:spChg chg="mod">
          <ac:chgData name="Jincy Ratheesh" userId="e59b654f64c2bb6c" providerId="LiveId" clId="{7F932C5D-289A-4403-8138-064FAA4F85DE}" dt="2025-09-03T17:34:25.665" v="3230" actId="207"/>
          <ac:spMkLst>
            <pc:docMk/>
            <pc:sldMk cId="2720660618" sldId="269"/>
            <ac:spMk id="2" creationId="{6E06195E-16D6-79D8-7A9F-F8EB1FE9E212}"/>
          </ac:spMkLst>
        </pc:spChg>
        <pc:spChg chg="add del mod">
          <ac:chgData name="Jincy Ratheesh" userId="e59b654f64c2bb6c" providerId="LiveId" clId="{7F932C5D-289A-4403-8138-064FAA4F85DE}" dt="2025-09-03T17:21:04.588" v="3171"/>
          <ac:spMkLst>
            <pc:docMk/>
            <pc:sldMk cId="2720660618" sldId="269"/>
            <ac:spMk id="3" creationId="{284FDFFC-8E9E-EAB1-D04D-DCAD51A9CA0A}"/>
          </ac:spMkLst>
        </pc:spChg>
        <pc:spChg chg="add del mod">
          <ac:chgData name="Jincy Ratheesh" userId="e59b654f64c2bb6c" providerId="LiveId" clId="{7F932C5D-289A-4403-8138-064FAA4F85DE}" dt="2025-09-03T17:21:08.132" v="3172" actId="478"/>
          <ac:spMkLst>
            <pc:docMk/>
            <pc:sldMk cId="2720660618" sldId="269"/>
            <ac:spMk id="4" creationId="{B5168801-3407-2092-9154-1D2BDD0B97F2}"/>
          </ac:spMkLst>
        </pc:spChg>
        <pc:spChg chg="add mod">
          <ac:chgData name="Jincy Ratheesh" userId="e59b654f64c2bb6c" providerId="LiveId" clId="{7F932C5D-289A-4403-8138-064FAA4F85DE}" dt="2025-09-03T17:22:21.430" v="3182" actId="1076"/>
          <ac:spMkLst>
            <pc:docMk/>
            <pc:sldMk cId="2720660618" sldId="269"/>
            <ac:spMk id="5" creationId="{5B7D31FA-C6EC-6016-A595-1A791C6FE5BF}"/>
          </ac:spMkLst>
        </pc:spChg>
        <pc:spChg chg="add del mod">
          <ac:chgData name="Jincy Ratheesh" userId="e59b654f64c2bb6c" providerId="LiveId" clId="{7F932C5D-289A-4403-8138-064FAA4F85DE}" dt="2025-09-03T17:21:11.033" v="3173" actId="478"/>
          <ac:spMkLst>
            <pc:docMk/>
            <pc:sldMk cId="2720660618" sldId="269"/>
            <ac:spMk id="6" creationId="{7FCF416B-E385-5943-B4B0-CCD9A6F08904}"/>
          </ac:spMkLst>
        </pc:spChg>
        <pc:spChg chg="add mod">
          <ac:chgData name="Jincy Ratheesh" userId="e59b654f64c2bb6c" providerId="LiveId" clId="{7F932C5D-289A-4403-8138-064FAA4F85DE}" dt="2025-09-03T17:21:57.438" v="3181" actId="1076"/>
          <ac:spMkLst>
            <pc:docMk/>
            <pc:sldMk cId="2720660618" sldId="269"/>
            <ac:spMk id="7" creationId="{3990DFF7-1C1C-E61A-E38D-F7579B6F8185}"/>
          </ac:spMkLst>
        </pc:spChg>
        <pc:spChg chg="add del mod">
          <ac:chgData name="Jincy Ratheesh" userId="e59b654f64c2bb6c" providerId="LiveId" clId="{7F932C5D-289A-4403-8138-064FAA4F85DE}" dt="2025-09-03T17:21:13.551" v="3174" actId="478"/>
          <ac:spMkLst>
            <pc:docMk/>
            <pc:sldMk cId="2720660618" sldId="269"/>
            <ac:spMk id="8" creationId="{CB57E0DD-2484-D08B-9210-4BF5821F452E}"/>
          </ac:spMkLst>
        </pc:spChg>
        <pc:spChg chg="add del mod">
          <ac:chgData name="Jincy Ratheesh" userId="e59b654f64c2bb6c" providerId="LiveId" clId="{7F932C5D-289A-4403-8138-064FAA4F85DE}" dt="2025-09-03T17:20:53.877" v="3079"/>
          <ac:spMkLst>
            <pc:docMk/>
            <pc:sldMk cId="2720660618" sldId="269"/>
            <ac:spMk id="9" creationId="{1F510C1D-F6BD-85EF-5129-697B3E64D43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228600" y="21399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Jasmin </a:t>
            </a:r>
            <a:r>
              <a:rPr lang="en-US" sz="2400" dirty="0" err="1"/>
              <a:t>mol</a:t>
            </a:r>
            <a:r>
              <a:rPr lang="en-US" sz="2400" dirty="0"/>
              <a:t> J</a:t>
            </a:r>
          </a:p>
          <a:p>
            <a:r>
              <a:rPr lang="en-US" sz="2400" dirty="0"/>
              <a:t>REGISTER NO AND NMID: 2422J1182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BCA</a:t>
            </a:r>
          </a:p>
          <a:p>
            <a:r>
              <a:rPr lang="en-US" sz="2400" dirty="0"/>
              <a:t>COLLEGE/ UNIVERSITY: JCT College of Arts and Science </a:t>
            </a:r>
            <a:r>
              <a:rPr lang="en-US" sz="2400" dirty="0" err="1"/>
              <a:t>Bharathiar</a:t>
            </a:r>
            <a:r>
              <a:rPr lang="en-US" sz="2400" dirty="0"/>
              <a:t> </a:t>
            </a:r>
            <a:r>
              <a:rPr lang="en-US" sz="2400" dirty="0" err="1"/>
              <a:t>Unversity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solidFill>
                  <a:schemeClr val="accent1">
                    <a:lumMod val="75000"/>
                  </a:schemeClr>
                </a:solidFill>
              </a:rPr>
              <a:t>RESULTS AND SCREENSHOTS</a:t>
            </a:r>
            <a:endParaRPr sz="425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14F935F-8D00-D110-C534-9DB09B28E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701" y="1649568"/>
            <a:ext cx="7206824" cy="338567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CONCLUSION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64DCCB-913A-028C-25BC-86A7928B46AA}"/>
              </a:ext>
            </a:extLst>
          </p:cNvPr>
          <p:cNvSpPr txBox="1"/>
          <p:nvPr/>
        </p:nvSpPr>
        <p:spPr>
          <a:xfrm>
            <a:off x="228600" y="1377008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br>
              <a:rPr lang="en-US" dirty="0"/>
            </a:br>
            <a:r>
              <a:rPr lang="en-US" dirty="0"/>
              <a:t>Jasmin’s portfolio website effectively showcases her skills, projects, and contact information in a clean, responsive layout. With simple navigation and interactive elements, it serves as a professional digital presence for attracting clients, collaborators, and employers. Enhancing it with more features like a contact form or project links can further boost its impact.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761717" y="1525764"/>
            <a:ext cx="4267200" cy="250966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5400" i="1" spc="5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PORTFOLIO WEBSITE</a:t>
            </a:r>
            <a:endParaRPr sz="5400" i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spc="-5" dirty="0">
                <a:solidFill>
                  <a:schemeClr val="accent1">
                    <a:lumMod val="75000"/>
                  </a:schemeClr>
                </a:solidFill>
              </a:rPr>
              <a:t>G</a:t>
            </a:r>
            <a:r>
              <a:rPr spc="-35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spc="15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dirty="0">
                <a:solidFill>
                  <a:schemeClr val="accent1">
                    <a:lumMod val="75000"/>
                  </a:schemeClr>
                </a:solidFill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sz="4250" spc="15" dirty="0">
                <a:solidFill>
                  <a:schemeClr val="accent1">
                    <a:lumMod val="75000"/>
                  </a:schemeClr>
                </a:solidFill>
              </a:rPr>
              <a:t>ROB</a:t>
            </a:r>
            <a:r>
              <a:rPr sz="4250" spc="55" dirty="0">
                <a:solidFill>
                  <a:schemeClr val="accent1">
                    <a:lumMod val="75000"/>
                  </a:schemeClr>
                </a:solidFill>
              </a:rPr>
              <a:t>L</a:t>
            </a:r>
            <a:r>
              <a:rPr sz="4250" spc="-20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sz="4250" spc="20" dirty="0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sz="4250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sz="4250" spc="1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sz="4250" spc="-370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sz="4250" spc="-375" dirty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sz="4250" spc="15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sz="4250" spc="-10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sz="4250" spc="-20" dirty="0">
                <a:solidFill>
                  <a:schemeClr val="accent1">
                    <a:lumMod val="75000"/>
                  </a:schemeClr>
                </a:solidFill>
              </a:rPr>
              <a:t>ME</a:t>
            </a:r>
            <a:r>
              <a:rPr sz="4250" spc="10" dirty="0">
                <a:solidFill>
                  <a:schemeClr val="accent1">
                    <a:lumMod val="75000"/>
                  </a:schemeClr>
                </a:solidFill>
              </a:rPr>
              <a:t>NT</a:t>
            </a:r>
            <a:endParaRPr sz="425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A7697238-0FDF-EB66-21E7-DEDABFE2D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695450"/>
            <a:ext cx="8534400" cy="2723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and develop a responsive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 portfolio website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a web developer named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Jasmin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The website should serve as a digital resume and project showcase, providing essential information to visitors such as: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brief introduction about the developer.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section to highlight selected projects with interactive elements.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Contact details for potential clients or collaborators.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Consistent and aesthetically pleasing design using HTML, CSS, and basic JavaScript.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14400" y="610046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solidFill>
                  <a:schemeClr val="accent1">
                    <a:lumMod val="75000"/>
                  </a:schemeClr>
                </a:solidFill>
              </a:rPr>
              <a:t>PROJECT	</a:t>
            </a:r>
            <a:r>
              <a:rPr sz="4250" spc="-20" dirty="0">
                <a:solidFill>
                  <a:schemeClr val="accent1">
                    <a:lumMod val="75000"/>
                  </a:schemeClr>
                </a:solidFill>
              </a:rPr>
              <a:t>OVERVIEW</a:t>
            </a:r>
            <a:endParaRPr sz="425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D2F3A013-A8AE-CF47-C01B-0D4D98AA4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8" y="1524000"/>
            <a:ext cx="24362024" cy="2723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Jasmin Portfolio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a clean, responsive personal website built with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HTML, CSS, and JavaScript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showcases Jasmin’s web development skills through an "About Me" section, featured projects with interactive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buttons, and contact details.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 layout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showcase with interactive buttons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Contact information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and clean design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 Stack: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HTML5, CSS3, JavaScript</a:t>
            </a:r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3365156B-4627-8D6C-58C2-898D99B5D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96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2932" y="764282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solidFill>
                  <a:schemeClr val="accent1">
                    <a:lumMod val="75000"/>
                  </a:schemeClr>
                </a:solidFill>
              </a:rPr>
              <a:t>W</a:t>
            </a:r>
            <a:r>
              <a:rPr sz="3200" spc="-20" dirty="0">
                <a:solidFill>
                  <a:schemeClr val="accent1">
                    <a:lumMod val="75000"/>
                  </a:schemeClr>
                </a:solidFill>
              </a:rPr>
              <a:t>H</a:t>
            </a:r>
            <a:r>
              <a:rPr sz="3200" spc="20" dirty="0">
                <a:solidFill>
                  <a:schemeClr val="accent1">
                    <a:lumMod val="75000"/>
                  </a:schemeClr>
                </a:solidFill>
              </a:rPr>
              <a:t>O</a:t>
            </a:r>
            <a:r>
              <a:rPr sz="3200" spc="-235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sz="3200" spc="-10" dirty="0">
                <a:solidFill>
                  <a:schemeClr val="accent1">
                    <a:lumMod val="75000"/>
                  </a:schemeClr>
                </a:solidFill>
              </a:rPr>
              <a:t>AR</a:t>
            </a:r>
            <a:r>
              <a:rPr sz="3200" spc="15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sz="3200" spc="-35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sz="3200" spc="-10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sz="3200" spc="-15" dirty="0">
                <a:solidFill>
                  <a:schemeClr val="accent1">
                    <a:lumMod val="75000"/>
                  </a:schemeClr>
                </a:solidFill>
              </a:rPr>
              <a:t>H</a:t>
            </a:r>
            <a:r>
              <a:rPr sz="3200" spc="15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sz="3200" spc="-35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sz="3200" spc="-20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sz="3200" spc="30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sz="3200" spc="15" dirty="0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sz="3200" spc="-45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sz="3200" dirty="0">
                <a:solidFill>
                  <a:schemeClr val="accent1">
                    <a:lumMod val="75000"/>
                  </a:schemeClr>
                </a:solidFill>
              </a:rPr>
              <a:t>U</a:t>
            </a:r>
            <a:r>
              <a:rPr sz="3200" spc="10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sz="3200" spc="-25" dirty="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sz="3200" spc="-10" dirty="0">
                <a:solidFill>
                  <a:schemeClr val="accent1">
                    <a:lumMod val="75000"/>
                  </a:schemeClr>
                </a:solidFill>
              </a:rPr>
              <a:t>R</a:t>
            </a:r>
            <a:r>
              <a:rPr sz="3200" spc="5" dirty="0">
                <a:solidFill>
                  <a:schemeClr val="accent1">
                    <a:lumMod val="75000"/>
                  </a:schemeClr>
                </a:solidFill>
              </a:rPr>
              <a:t>S?</a:t>
            </a:r>
            <a:endParaRPr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DE8FB5-C8AA-64F1-C67B-7F4900903BF0}"/>
              </a:ext>
            </a:extLst>
          </p:cNvPr>
          <p:cNvSpPr txBox="1"/>
          <p:nvPr/>
        </p:nvSpPr>
        <p:spPr>
          <a:xfrm>
            <a:off x="533400" y="1828800"/>
            <a:ext cx="61010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The end users of Jasmin's portfolio website are: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🎯 </a:t>
            </a:r>
            <a:r>
              <a:rPr lang="en-US" b="1" dirty="0"/>
              <a:t>Potential clients</a:t>
            </a:r>
            <a:r>
              <a:rPr lang="en-US" dirty="0"/>
              <a:t> looking to hire Jasmin for web development projects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💼 </a:t>
            </a:r>
            <a:r>
              <a:rPr lang="en-US" b="1" dirty="0"/>
              <a:t>Employers or recruiters</a:t>
            </a:r>
            <a:r>
              <a:rPr lang="en-US" dirty="0"/>
              <a:t> evaluating her skills and experience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🧑‍💻 </a:t>
            </a:r>
            <a:r>
              <a:rPr lang="en-US" b="1" dirty="0"/>
              <a:t>Collaborators or peers</a:t>
            </a:r>
            <a:r>
              <a:rPr lang="en-US" dirty="0"/>
              <a:t> interested in networking or teaming 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📚 </a:t>
            </a:r>
            <a:r>
              <a:rPr lang="en-US" b="1" dirty="0"/>
              <a:t>Visitors or learners</a:t>
            </a:r>
            <a:r>
              <a:rPr lang="en-US" dirty="0"/>
              <a:t> exploring her work for inspiration or reference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61429" y="399469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>
                <a:solidFill>
                  <a:schemeClr val="accent1">
                    <a:lumMod val="75000"/>
                  </a:schemeClr>
                </a:solidFill>
              </a:rPr>
              <a:t>TOOLS AND TECHNIQUES</a:t>
            </a:r>
            <a:endParaRPr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A25297D8-BA29-56CB-2608-A1BF6A585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745788"/>
            <a:ext cx="5497018" cy="2262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🛠️ Tools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structuring the content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styling and layout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interactivity (e.g., alert buttons)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 Editor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like VS Code or Sublime Text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 Browser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testing and previewing the site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F64AF0B2-738B-7F57-55FB-7AD4FEBA4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574" y="4005472"/>
            <a:ext cx="6894836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🧪 Techniques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Semantic HTML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using meaningful tags like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&lt;header&gt;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&lt;section&gt;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&lt;footer&gt;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 Design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layout adapts to different screen sizes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 Styling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custom fonts, colors, spacing, and hover effects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Box Model &amp; Flexbox/Grid (optional)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clean layout control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Event Handling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JavaScript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onclick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button actions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solidFill>
                  <a:schemeClr val="accent1">
                    <a:lumMod val="75000"/>
                  </a:schemeClr>
                </a:solidFill>
                <a:latin typeface="Trebuchet MS"/>
                <a:cs typeface="Trebuchet MS"/>
              </a:rPr>
              <a:t>PORTFOLIO DESIGN AND LAYOUT</a:t>
            </a:r>
            <a:endParaRPr sz="4000" dirty="0">
              <a:solidFill>
                <a:schemeClr val="accent1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560837C-BBE8-F0DA-BD87-F0C9287CE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009590"/>
              </p:ext>
            </p:extLst>
          </p:nvPr>
        </p:nvGraphicFramePr>
        <p:xfrm>
          <a:off x="533400" y="3358514"/>
          <a:ext cx="6629400" cy="3433240"/>
        </p:xfrm>
        <a:graphic>
          <a:graphicData uri="http://schemas.openxmlformats.org/drawingml/2006/table">
            <a:tbl>
              <a:tblPr/>
              <a:tblGrid>
                <a:gridCol w="3314700">
                  <a:extLst>
                    <a:ext uri="{9D8B030D-6E8A-4147-A177-3AD203B41FA5}">
                      <a16:colId xmlns:a16="http://schemas.microsoft.com/office/drawing/2014/main" val="3457494863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532672745"/>
                    </a:ext>
                  </a:extLst>
                </a:gridCol>
              </a:tblGrid>
              <a:tr h="3016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Section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Purpose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8047713"/>
                  </a:ext>
                </a:extLst>
              </a:tr>
              <a:tr h="5279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Header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Site title and welcome message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9396547"/>
                  </a:ext>
                </a:extLst>
              </a:tr>
              <a:tr h="5279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/>
                        <a:t>Navigation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Links to About, Projects, and Contact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734972"/>
                  </a:ext>
                </a:extLst>
              </a:tr>
              <a:tr h="3016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About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Brief intro and personal bio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7603746"/>
                  </a:ext>
                </a:extLst>
              </a:tr>
              <a:tr h="5279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Projects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Cards or blocks showcasing key work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050295"/>
                  </a:ext>
                </a:extLst>
              </a:tr>
              <a:tr h="5279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Contact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Email, phone, or contact form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8474878"/>
                  </a:ext>
                </a:extLst>
              </a:tr>
              <a:tr h="3016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/>
                        <a:t>Footer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Copyright and closing note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732049"/>
                  </a:ext>
                </a:extLst>
              </a:tr>
            </a:tbl>
          </a:graphicData>
        </a:graphic>
      </p:graphicFrame>
      <p:sp>
        <p:nvSpPr>
          <p:cNvPr id="7" name="Rectangle 3">
            <a:extLst>
              <a:ext uri="{FF2B5EF4-FFF2-40B4-BE49-F238E27FC236}">
                <a16:creationId xmlns:a16="http://schemas.microsoft.com/office/drawing/2014/main" id="{BDF91FF7-38B0-6401-31D3-576597A26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56172"/>
            <a:ext cx="80772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🎨 Design Principles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 &amp; Minimalis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Neutral colors, lots of whitespace, clear typography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Consistent Styling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Unified fonts, button styles, and spacing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 Layout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Adapts smoothly to mobile, tablet, and desktop screens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222433-6976-01F5-A650-93E70F1F768B}"/>
              </a:ext>
            </a:extLst>
          </p:cNvPr>
          <p:cNvSpPr txBox="1"/>
          <p:nvPr/>
        </p:nvSpPr>
        <p:spPr>
          <a:xfrm>
            <a:off x="533400" y="2876082"/>
            <a:ext cx="61010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Layout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85444"/>
            <a:ext cx="11208067" cy="758190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FEATURES AND FUNCTIONALITY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B7D31FA-C6EC-6016-A595-1A791C6FE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62" y="1624074"/>
            <a:ext cx="6696705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/>
              <a:t>✨ Features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Header &amp; Navigation Bar: Clear site title and easy links to sections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About Section: Personal introduction and bio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Projects Section: Highlighted projects with descriptions and buttons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Contact Section: Email and phone details for direct communication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Footer: Copyright notice and site closure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990DFF7-1C1C-E61A-E38D-F7579B6F8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402" y="4060291"/>
            <a:ext cx="6505307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/>
              <a:t>⚙️ Functionality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Smooth Navigation: Anchor links scroll to sections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Interactive Buttons: JavaScript alerts for project details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Responsive Layout (basic): Centralized content with clean spacing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Hover Effects: Visual feedback on buttons and links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</TotalTime>
  <Words>630</Words>
  <Application>Microsoft Office PowerPoint</Application>
  <PresentationFormat>Widescreen</PresentationFormat>
  <Paragraphs>106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Unicode MS</vt:lpstr>
      <vt:lpstr>Calibri</vt:lpstr>
      <vt:lpstr>Roboto</vt:lpstr>
      <vt:lpstr>Times New Roman</vt:lpstr>
      <vt:lpstr>Trebuchet MS</vt:lpstr>
      <vt:lpstr>Office Theme</vt:lpstr>
      <vt:lpstr>Digital Portfolio  </vt:lpstr>
      <vt:lpstr>SIMPLE PORTFOLIO WEBSITE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Jincy Ratheesh</cp:lastModifiedBy>
  <cp:revision>24</cp:revision>
  <dcterms:created xsi:type="dcterms:W3CDTF">2024-03-29T15:07:22Z</dcterms:created>
  <dcterms:modified xsi:type="dcterms:W3CDTF">2025-09-03T17:40:46Z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