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664E-93F4-BBCF-9B2F-8A59F324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8286-91D7-971D-0823-1AB401593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6A1B-C56C-92EC-D7AE-85E50872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1A8F-B35E-7EE6-829A-766526B9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0EF0-E4F6-2865-D18E-40B35D0B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16AA-DB6A-FF74-20A8-5EEAF5A0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DB727-E6C5-4643-6850-738CCFAF3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B3EE-BA46-8603-5DBE-981AF450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5AE6-C062-C76A-2362-5EF5269C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E20-CCD5-6E68-72F3-31E59B2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64EBA-0D1A-8A51-511E-7762E9D66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BC4DC-B20B-9244-6233-AD4CD39A3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0342-55F6-06A0-AAE9-D2E38D1D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3B75-7B02-0E62-787A-88E8BA4E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A82D-8C88-5494-4678-215A1BE1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7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1DAD-D302-0FA5-C7C6-98308873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ECEA-6418-820F-A832-DFF88239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1483-9538-9766-3E64-EFD32D60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C72EB-F3D1-E8B1-8CEF-81066865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C046-D04A-50C7-8618-F5E7A029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D977-F57F-2834-A2AD-5FDB55AD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22AFD-38DF-E9A6-ED55-152B33D9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F9B3-FA10-C3AE-082F-638F0A24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0A3A-D996-3735-74A5-9648EAA1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1815-8ABA-FBA1-8162-6B4CD5DB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05BF-DE75-0252-3A6D-27B0CF4F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614F-0C94-1B53-F9DF-1F180B21E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33E23-2B42-6429-1288-1532C913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16940-5F32-D865-D29A-1763FBBC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84D92-594D-7245-9554-A7576B43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797DF-BAE5-BF99-92C0-7813E4BB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B838-2E09-963E-1CB9-25C05BAA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D60F-DF8E-AB50-503B-BE961BB0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E1B29-8423-F921-32D1-EF2A1B39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560AE-7993-3286-4023-7685978F7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FA4BC-CE58-8791-6350-96968049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A1B67-0CBD-411E-487B-65883F9E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C2C1B-73F6-D4D8-E4D1-1B453E77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81CBC-7F2F-AC10-BA52-3BB9F416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6BF3-7368-3BBA-194D-92B4FA34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32897-15A0-DCA6-08D5-BCEB3EAD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7840F-1223-494F-BE35-1FCCBC22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F782-D5A4-5099-8A34-D1C6354A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A5A1B-A5D6-A510-8A8C-D05EFC0C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8D2E5-8D0D-2A2B-4D90-DDBF4AC3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A3A2B-94BA-10AF-D5DB-1BF385CE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E9E-5146-E1D1-7C03-4A48B4D1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968-ED73-8806-70BE-76FAA81D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DA3C7-C2BF-E881-A8A5-4CBF06851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F586A-6FA0-AFE4-3A18-B512B4EC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D6021-54FE-E548-9F54-65A2C397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2EE5D-BAA2-C14F-A7B0-44748C5C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5B17-BD1E-3C63-B3ED-F9B44B86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70FA9-40DA-F9A0-2B7D-E96C669E8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5530-C4E9-859D-1106-7E30DA98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D2366-5486-AC20-32BA-9B3013A8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B14D-7FAB-2C07-59EA-97DA53FB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C6BB-C735-587D-9640-93EFE57A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BBF2B-28C2-965D-2BA1-71BB29A7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9087-9E4B-8776-9EF7-BF0DE29C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5C3E-868F-8592-6F6C-47C59B153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B772D-38D9-447C-A7EF-3FB719CAB21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C063-B0C1-65C6-A98C-B093A2565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35CE-7DD2-546F-CB84-BB7011D2A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C3329-5E22-49BD-96CE-83CC2834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pixabay.com/fr/vectors/liste-d%C3%A9roulante-s%C3%A9lectionnez-la-bo%C3%AEte-15164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://stackoverflow.com/questions/35173180/search-icon-in-search-fiel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5E5035-777F-BD66-570B-77A581DC9FFA}"/>
              </a:ext>
            </a:extLst>
          </p:cNvPr>
          <p:cNvSpPr/>
          <p:nvPr/>
        </p:nvSpPr>
        <p:spPr>
          <a:xfrm>
            <a:off x="2031276" y="1367246"/>
            <a:ext cx="2018211" cy="240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73DB3-B091-01E4-8BC7-DD62148E12AC}"/>
              </a:ext>
            </a:extLst>
          </p:cNvPr>
          <p:cNvSpPr/>
          <p:nvPr/>
        </p:nvSpPr>
        <p:spPr>
          <a:xfrm>
            <a:off x="5553892" y="1367246"/>
            <a:ext cx="2018211" cy="240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End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840C916-6AAE-D49A-7525-3D4069CBCE82}"/>
              </a:ext>
            </a:extLst>
          </p:cNvPr>
          <p:cNvSpPr/>
          <p:nvPr/>
        </p:nvSpPr>
        <p:spPr>
          <a:xfrm>
            <a:off x="8562703" y="1657893"/>
            <a:ext cx="1926771" cy="182226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or any simple data storage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F927B2-061B-D069-43AC-309D44E9F64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49487" y="2569029"/>
            <a:ext cx="1504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E15B79-C101-BD34-4F78-3188577BD461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7572103" y="2569028"/>
            <a:ext cx="9906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A91AC6-AF1F-2EF3-902D-1B221F64BDC0}"/>
              </a:ext>
            </a:extLst>
          </p:cNvPr>
          <p:cNvSpPr txBox="1"/>
          <p:nvPr/>
        </p:nvSpPr>
        <p:spPr>
          <a:xfrm>
            <a:off x="6041572" y="4114800"/>
            <a:ext cx="8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BB1A9-A360-4E3B-E9AF-7E2C711B5620}"/>
              </a:ext>
            </a:extLst>
          </p:cNvPr>
          <p:cNvSpPr txBox="1"/>
          <p:nvPr/>
        </p:nvSpPr>
        <p:spPr>
          <a:xfrm>
            <a:off x="2203255" y="4114800"/>
            <a:ext cx="221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React.js + other simple framework</a:t>
            </a:r>
          </a:p>
        </p:txBody>
      </p:sp>
    </p:spTree>
    <p:extLst>
      <p:ext uri="{BB962C8B-B14F-4D97-AF65-F5344CB8AC3E}">
        <p14:creationId xmlns:p14="http://schemas.microsoft.com/office/powerpoint/2010/main" val="300124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8E183F-EEC8-B009-36C2-714CAAD7AB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8611" y="828136"/>
            <a:ext cx="10886536" cy="56244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2321C-864B-E7C1-45CA-0762400041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8611" y="828136"/>
            <a:ext cx="10886536" cy="4830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tom outline">
            <a:extLst>
              <a:ext uri="{FF2B5EF4-FFF2-40B4-BE49-F238E27FC236}">
                <a16:creationId xmlns:a16="http://schemas.microsoft.com/office/drawing/2014/main" id="{78B09B9E-5EDD-4688-0E66-D474B3148A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751" y="828136"/>
            <a:ext cx="542026" cy="542026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C27920FF-82E6-F320-9B34-0C2A062249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4365" y="877737"/>
            <a:ext cx="383875" cy="38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9CB7B-7BEE-5313-EEF6-AED2EB37FF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84121" y="877737"/>
            <a:ext cx="4664015" cy="38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D29725-8022-8960-8E19-62B21D567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1871" y="1378068"/>
            <a:ext cx="1360097" cy="4993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A643F3-84E2-D0C7-F2F2-5E57721F93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3630" y="1503872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E46459-31DE-6095-6406-40A1441999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6569" y="1839586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E55CD6-DCB7-6F22-8AA6-906AF8EA7A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5130" y="2186804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6D1077-9DFD-215A-EB05-8F554F8DBE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7751" y="2522518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D973D-EDD7-21AC-EAE7-71A97B4365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38068" y="1385974"/>
            <a:ext cx="15240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1988BB62-C6FA-BD56-5936-35F79F8DFD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002392" y="3429000"/>
            <a:ext cx="69759" cy="484632"/>
          </a:xfrm>
          <a:prstGeom prst="homePlat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4B230-29BE-351E-E66A-CD08BEF782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88234" y="1385974"/>
            <a:ext cx="1394605" cy="4993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FE8BC-57DE-9F50-7561-CACC431929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39993" y="1511778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C61F50-43EF-F2F5-1409-2D732F5F74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52932" y="1847492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EA107C-F689-F923-D196-288BF7B364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51493" y="2194710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5DFB61-1BCE-17EC-6FFF-BC626B2BDF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14114" y="2530424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99D47-CFDA-C0E3-A358-EA8210D7E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07435" y="1393880"/>
            <a:ext cx="15240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CE00301C-7511-8D95-B478-4B572679B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448755" y="3436906"/>
            <a:ext cx="69759" cy="484632"/>
          </a:xfrm>
          <a:prstGeom prst="homePlat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0AD1B-A923-06D3-3EDA-FC407A4947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34597" y="1389562"/>
            <a:ext cx="793055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DFA762-E454-CCD8-3755-3963367B163C}"/>
              </a:ext>
            </a:extLst>
          </p:cNvPr>
          <p:cNvSpPr>
            <a:spLocks/>
          </p:cNvSpPr>
          <p:nvPr/>
        </p:nvSpPr>
        <p:spPr>
          <a:xfrm>
            <a:off x="3664789" y="1721687"/>
            <a:ext cx="7848600" cy="11865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C4AFF827-B0FE-3BAC-5BB9-4FA0943A930E}"/>
              </a:ext>
            </a:extLst>
          </p:cNvPr>
          <p:cNvSpPr/>
          <p:nvPr/>
        </p:nvSpPr>
        <p:spPr>
          <a:xfrm>
            <a:off x="120769" y="4215441"/>
            <a:ext cx="1360097" cy="793631"/>
          </a:xfrm>
          <a:prstGeom prst="borderCallout1">
            <a:avLst>
              <a:gd name="adj1" fmla="val 11504"/>
              <a:gd name="adj2" fmla="val 58475"/>
              <a:gd name="adj3" fmla="val -68906"/>
              <a:gd name="adj4" fmla="val 1334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Level 1 Menu Expandable and collapsible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A42BD50A-D184-DB6D-01BA-0B019D61C010}"/>
              </a:ext>
            </a:extLst>
          </p:cNvPr>
          <p:cNvSpPr/>
          <p:nvPr/>
        </p:nvSpPr>
        <p:spPr>
          <a:xfrm>
            <a:off x="1383103" y="5330765"/>
            <a:ext cx="1360097" cy="793631"/>
          </a:xfrm>
          <a:prstGeom prst="borderCallout1">
            <a:avLst>
              <a:gd name="adj1" fmla="val 11504"/>
              <a:gd name="adj2" fmla="val 58475"/>
              <a:gd name="adj3" fmla="val -189195"/>
              <a:gd name="adj4" fmla="val 1482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Level 2 Menu Expandable and collapsible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44C19BDB-B878-BCA4-20C4-7FFD7A159393}"/>
              </a:ext>
            </a:extLst>
          </p:cNvPr>
          <p:cNvSpPr/>
          <p:nvPr/>
        </p:nvSpPr>
        <p:spPr>
          <a:xfrm rot="5400000" flipH="1">
            <a:off x="11167556" y="1597269"/>
            <a:ext cx="80513" cy="484632"/>
          </a:xfrm>
          <a:prstGeom prst="homePlat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62B33-7387-BC3E-150A-63074E2EF190}"/>
              </a:ext>
            </a:extLst>
          </p:cNvPr>
          <p:cNvSpPr txBox="1"/>
          <p:nvPr/>
        </p:nvSpPr>
        <p:spPr>
          <a:xfrm>
            <a:off x="3804250" y="1370162"/>
            <a:ext cx="4664015" cy="38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Heading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7A3C6A-CD1F-CCA6-3D61-5FBE20D2B9CA}"/>
              </a:ext>
            </a:extLst>
          </p:cNvPr>
          <p:cNvSpPr txBox="1"/>
          <p:nvPr/>
        </p:nvSpPr>
        <p:spPr>
          <a:xfrm>
            <a:off x="3784122" y="1747570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36B463-8C36-E457-30E1-470FEC86D0CF}"/>
              </a:ext>
            </a:extLst>
          </p:cNvPr>
          <p:cNvSpPr txBox="1"/>
          <p:nvPr/>
        </p:nvSpPr>
        <p:spPr>
          <a:xfrm>
            <a:off x="7204497" y="1756433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9D12D6-A695-7494-F419-DC9DA7FC4612}"/>
              </a:ext>
            </a:extLst>
          </p:cNvPr>
          <p:cNvSpPr txBox="1"/>
          <p:nvPr/>
        </p:nvSpPr>
        <p:spPr>
          <a:xfrm>
            <a:off x="3795625" y="2024569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860F33-9799-3348-ED0E-AD835AC5ACDB}"/>
              </a:ext>
            </a:extLst>
          </p:cNvPr>
          <p:cNvSpPr txBox="1"/>
          <p:nvPr/>
        </p:nvSpPr>
        <p:spPr>
          <a:xfrm>
            <a:off x="7216000" y="2033432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53EB98-8AD7-96EA-50D7-AB43FED87E84}"/>
              </a:ext>
            </a:extLst>
          </p:cNvPr>
          <p:cNvSpPr>
            <a:spLocks/>
          </p:cNvSpPr>
          <p:nvPr/>
        </p:nvSpPr>
        <p:spPr>
          <a:xfrm>
            <a:off x="3664790" y="3348858"/>
            <a:ext cx="7848600" cy="29541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88D76-E23E-158E-7474-8250BD988B18}"/>
              </a:ext>
            </a:extLst>
          </p:cNvPr>
          <p:cNvSpPr txBox="1"/>
          <p:nvPr/>
        </p:nvSpPr>
        <p:spPr>
          <a:xfrm>
            <a:off x="3776931" y="3436906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692C8E-7FEC-4087-6968-7DEAFEEF3C2B}"/>
              </a:ext>
            </a:extLst>
          </p:cNvPr>
          <p:cNvSpPr txBox="1"/>
          <p:nvPr/>
        </p:nvSpPr>
        <p:spPr>
          <a:xfrm>
            <a:off x="3788434" y="3713905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EFG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0586B9-65B3-EC1F-379A-4C74D3AB4347}"/>
              </a:ext>
            </a:extLst>
          </p:cNvPr>
          <p:cNvSpPr txBox="1"/>
          <p:nvPr/>
        </p:nvSpPr>
        <p:spPr>
          <a:xfrm>
            <a:off x="3772620" y="4026605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EBF2B7-A0F0-B652-F3CC-80F51890CD1A}"/>
              </a:ext>
            </a:extLst>
          </p:cNvPr>
          <p:cNvSpPr txBox="1"/>
          <p:nvPr/>
        </p:nvSpPr>
        <p:spPr>
          <a:xfrm>
            <a:off x="3784123" y="4303604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KLM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5ED8A6-3A14-1B2A-AE1C-55EFC95D01F1}"/>
              </a:ext>
            </a:extLst>
          </p:cNvPr>
          <p:cNvSpPr txBox="1"/>
          <p:nvPr/>
        </p:nvSpPr>
        <p:spPr>
          <a:xfrm>
            <a:off x="3664789" y="3046691"/>
            <a:ext cx="5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TAB1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8E36F9-08BF-126F-40BB-58602D354776}"/>
              </a:ext>
            </a:extLst>
          </p:cNvPr>
          <p:cNvSpPr txBox="1"/>
          <p:nvPr/>
        </p:nvSpPr>
        <p:spPr>
          <a:xfrm>
            <a:off x="4317521" y="3082392"/>
            <a:ext cx="5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TAB2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FEE1B8-AE44-6A21-DAEF-DBDA3086624E}"/>
              </a:ext>
            </a:extLst>
          </p:cNvPr>
          <p:cNvSpPr txBox="1"/>
          <p:nvPr/>
        </p:nvSpPr>
        <p:spPr>
          <a:xfrm>
            <a:off x="4839423" y="3059275"/>
            <a:ext cx="5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TAB3</a:t>
            </a:r>
          </a:p>
        </p:txBody>
      </p:sp>
      <p:pic>
        <p:nvPicPr>
          <p:cNvPr id="47" name="Graphic 46" descr="Pencil with solid fill">
            <a:extLst>
              <a:ext uri="{FF2B5EF4-FFF2-40B4-BE49-F238E27FC236}">
                <a16:creationId xmlns:a16="http://schemas.microsoft.com/office/drawing/2014/main" id="{787B182D-A35B-4992-ADEC-5E4870129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9955" y="3405937"/>
            <a:ext cx="234410" cy="234410"/>
          </a:xfrm>
          <a:prstGeom prst="rect">
            <a:avLst/>
          </a:prstGeom>
        </p:spPr>
      </p:pic>
      <p:sp>
        <p:nvSpPr>
          <p:cNvPr id="48" name="Callout: Line 47">
            <a:extLst>
              <a:ext uri="{FF2B5EF4-FFF2-40B4-BE49-F238E27FC236}">
                <a16:creationId xmlns:a16="http://schemas.microsoft.com/office/drawing/2014/main" id="{32D00E6E-9ECC-1638-635F-8BD4C496A94B}"/>
              </a:ext>
            </a:extLst>
          </p:cNvPr>
          <p:cNvSpPr/>
          <p:nvPr/>
        </p:nvSpPr>
        <p:spPr>
          <a:xfrm>
            <a:off x="8287111" y="1191639"/>
            <a:ext cx="1360097" cy="793631"/>
          </a:xfrm>
          <a:prstGeom prst="borderCallout1">
            <a:avLst>
              <a:gd name="adj1" fmla="val 83103"/>
              <a:gd name="adj2" fmla="val 73842"/>
              <a:gd name="adj3" fmla="val 160572"/>
              <a:gd name="adj4" fmla="val 1616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Overview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Expandable &amp; Collapsible</a:t>
            </a:r>
          </a:p>
        </p:txBody>
      </p:sp>
      <p:sp>
        <p:nvSpPr>
          <p:cNvPr id="49" name="Callout: Line 48">
            <a:extLst>
              <a:ext uri="{FF2B5EF4-FFF2-40B4-BE49-F238E27FC236}">
                <a16:creationId xmlns:a16="http://schemas.microsoft.com/office/drawing/2014/main" id="{209383FF-A150-5D3B-0946-6B6AF5E2A021}"/>
              </a:ext>
            </a:extLst>
          </p:cNvPr>
          <p:cNvSpPr/>
          <p:nvPr/>
        </p:nvSpPr>
        <p:spPr>
          <a:xfrm>
            <a:off x="6636837" y="5879260"/>
            <a:ext cx="1360097" cy="793631"/>
          </a:xfrm>
          <a:prstGeom prst="borderCallout1">
            <a:avLst>
              <a:gd name="adj1" fmla="val 13973"/>
              <a:gd name="adj2" fmla="val 85847"/>
              <a:gd name="adj3" fmla="val -194133"/>
              <a:gd name="adj4" fmla="val 6898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Tab view . With first tab having edit icon to make it editable</a:t>
            </a:r>
          </a:p>
        </p:txBody>
      </p:sp>
    </p:spTree>
    <p:extLst>
      <p:ext uri="{BB962C8B-B14F-4D97-AF65-F5344CB8AC3E}">
        <p14:creationId xmlns:p14="http://schemas.microsoft.com/office/powerpoint/2010/main" val="244052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CF1B8-281C-EBF6-9582-F0C203B9A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02439-B07B-F94F-7826-BB4B9C6A83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8611" y="828136"/>
            <a:ext cx="10886536" cy="56244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ABC11-3438-5814-BE4F-50EE4FFAE3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8611" y="828136"/>
            <a:ext cx="10886536" cy="4830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tom outline">
            <a:extLst>
              <a:ext uri="{FF2B5EF4-FFF2-40B4-BE49-F238E27FC236}">
                <a16:creationId xmlns:a16="http://schemas.microsoft.com/office/drawing/2014/main" id="{4ACB0A14-0FFF-9202-5403-A854498CAE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751" y="828136"/>
            <a:ext cx="542026" cy="542026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E7D1268A-FCB6-B8F7-F6E2-BF283F0215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4365" y="877737"/>
            <a:ext cx="383875" cy="38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6B6FB4-E731-D2F4-41BE-80642FED61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84121" y="877737"/>
            <a:ext cx="4664015" cy="38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C71A2-B1F5-F826-CF08-C36D89447E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1871" y="1378068"/>
            <a:ext cx="1360097" cy="4993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0C1314-D565-E3AC-D47E-FAAEAD4F75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3630" y="1503872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36E560-53A8-69DF-1830-05381EDF81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6569" y="1839586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79117E-64C9-EB94-7AAB-5C97233839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5130" y="2186804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734952-D9C6-A8D6-D095-7B56CCC3ED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7751" y="2522518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675606-9483-844C-963A-E5C4D30195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38068" y="1385974"/>
            <a:ext cx="15240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5E8069FD-8676-6C19-EA87-578B61645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002392" y="3429000"/>
            <a:ext cx="69759" cy="484632"/>
          </a:xfrm>
          <a:prstGeom prst="homePlat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FE8E3-A74B-786F-11E9-104F840B7D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88234" y="1385974"/>
            <a:ext cx="1394605" cy="4993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073A9D-C9A9-AA0F-ACC9-F3EE95974F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39993" y="1511778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097EB0-6A25-8F07-16CF-8D16F13C0B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52932" y="1847492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99AD56-014D-E92E-0FDA-3D3EF78C0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51493" y="2194710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EA2EE8-5921-552C-42BB-32D878910C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14114" y="2530424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48A52-5116-83FC-C836-63ED990365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07435" y="1393880"/>
            <a:ext cx="15240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A83A5A12-C247-4A44-913C-A641C4A82B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448755" y="3436906"/>
            <a:ext cx="69759" cy="484632"/>
          </a:xfrm>
          <a:prstGeom prst="homePlat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4E25C-8C43-998B-F61F-77828A2AE7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34597" y="1389562"/>
            <a:ext cx="793055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0C4260A2-0BBA-41E9-A208-A872AEB0D1AE}"/>
              </a:ext>
            </a:extLst>
          </p:cNvPr>
          <p:cNvSpPr/>
          <p:nvPr/>
        </p:nvSpPr>
        <p:spPr>
          <a:xfrm>
            <a:off x="120769" y="4215441"/>
            <a:ext cx="1360097" cy="793631"/>
          </a:xfrm>
          <a:prstGeom prst="borderCallout1">
            <a:avLst>
              <a:gd name="adj1" fmla="val 11504"/>
              <a:gd name="adj2" fmla="val 58475"/>
              <a:gd name="adj3" fmla="val -68906"/>
              <a:gd name="adj4" fmla="val 1334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Level 1 Menu Expandable and collapsible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DBA8F040-D713-B29E-3D6A-F630874FA82A}"/>
              </a:ext>
            </a:extLst>
          </p:cNvPr>
          <p:cNvSpPr/>
          <p:nvPr/>
        </p:nvSpPr>
        <p:spPr>
          <a:xfrm>
            <a:off x="1383103" y="5330765"/>
            <a:ext cx="1360097" cy="793631"/>
          </a:xfrm>
          <a:prstGeom prst="borderCallout1">
            <a:avLst>
              <a:gd name="adj1" fmla="val 11504"/>
              <a:gd name="adj2" fmla="val 58475"/>
              <a:gd name="adj3" fmla="val -189195"/>
              <a:gd name="adj4" fmla="val 1482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Level 2 Menu Expandable and collapsible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3D3413-873B-5228-AE56-B8E1B25364B3}"/>
              </a:ext>
            </a:extLst>
          </p:cNvPr>
          <p:cNvSpPr txBox="1"/>
          <p:nvPr/>
        </p:nvSpPr>
        <p:spPr>
          <a:xfrm>
            <a:off x="3804250" y="1370162"/>
            <a:ext cx="4664015" cy="38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Heading-2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1CD623-6A29-6ACC-2723-BB776973AD53}"/>
              </a:ext>
            </a:extLst>
          </p:cNvPr>
          <p:cNvSpPr txBox="1"/>
          <p:nvPr/>
        </p:nvSpPr>
        <p:spPr>
          <a:xfrm>
            <a:off x="3743866" y="1935684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</a:t>
            </a:r>
          </a:p>
        </p:txBody>
      </p:sp>
      <p:sp>
        <p:nvSpPr>
          <p:cNvPr id="49" name="Callout: Line 48">
            <a:extLst>
              <a:ext uri="{FF2B5EF4-FFF2-40B4-BE49-F238E27FC236}">
                <a16:creationId xmlns:a16="http://schemas.microsoft.com/office/drawing/2014/main" id="{F6BCE04D-C014-B21F-5040-8F8B05D899AD}"/>
              </a:ext>
            </a:extLst>
          </p:cNvPr>
          <p:cNvSpPr/>
          <p:nvPr/>
        </p:nvSpPr>
        <p:spPr>
          <a:xfrm>
            <a:off x="7677017" y="1728887"/>
            <a:ext cx="3152092" cy="793631"/>
          </a:xfrm>
          <a:prstGeom prst="borderCallout1">
            <a:avLst>
              <a:gd name="adj1" fmla="val 26318"/>
              <a:gd name="adj2" fmla="val 10039"/>
              <a:gd name="adj3" fmla="val 93910"/>
              <a:gd name="adj4" fmla="val -55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Edit screen.</a:t>
            </a:r>
          </a:p>
          <a:p>
            <a:pPr marL="228600" indent="-228600">
              <a:buAutoNum type="arabicParenR"/>
            </a:pPr>
            <a:r>
              <a:rPr lang="en-US" sz="1050" dirty="0">
                <a:solidFill>
                  <a:schemeClr val="tx1"/>
                </a:solidFill>
              </a:rPr>
              <a:t>Properties are populated based on type</a:t>
            </a:r>
          </a:p>
          <a:p>
            <a:pPr marL="228600" indent="-228600">
              <a:buAutoNum type="arabicParenR"/>
            </a:pPr>
            <a:r>
              <a:rPr lang="en-US" sz="1050" dirty="0">
                <a:solidFill>
                  <a:schemeClr val="tx1"/>
                </a:solidFill>
              </a:rPr>
              <a:t>Prop 3 is populated based on value in Prop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51DB0-A581-326A-90D4-F594DB9ACA7E}"/>
              </a:ext>
            </a:extLst>
          </p:cNvPr>
          <p:cNvSpPr txBox="1"/>
          <p:nvPr/>
        </p:nvSpPr>
        <p:spPr>
          <a:xfrm>
            <a:off x="3732487" y="2463335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97E71-9B1C-C225-07D7-22626B80A1E0}"/>
              </a:ext>
            </a:extLst>
          </p:cNvPr>
          <p:cNvSpPr txBox="1"/>
          <p:nvPr/>
        </p:nvSpPr>
        <p:spPr>
          <a:xfrm>
            <a:off x="3743333" y="2827810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EF050-96A1-9AA1-F306-476257FF2B12}"/>
              </a:ext>
            </a:extLst>
          </p:cNvPr>
          <p:cNvSpPr txBox="1"/>
          <p:nvPr/>
        </p:nvSpPr>
        <p:spPr>
          <a:xfrm>
            <a:off x="3743333" y="3204259"/>
            <a:ext cx="925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 3</a:t>
            </a:r>
          </a:p>
        </p:txBody>
      </p:sp>
      <p:pic>
        <p:nvPicPr>
          <p:cNvPr id="40" name="Picture 39" descr="A white rectangle on a black background&#10;&#10;Description automatically generated">
            <a:extLst>
              <a:ext uri="{FF2B5EF4-FFF2-40B4-BE49-F238E27FC236}">
                <a16:creationId xmlns:a16="http://schemas.microsoft.com/office/drawing/2014/main" id="{877847B7-5BD6-DCAA-A7BD-7926ED9DC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68194" y="1841322"/>
            <a:ext cx="1143943" cy="57197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30A0A2D-3D58-118B-4DD8-B8A52B02E54A}"/>
              </a:ext>
            </a:extLst>
          </p:cNvPr>
          <p:cNvSpPr/>
          <p:nvPr/>
        </p:nvSpPr>
        <p:spPr>
          <a:xfrm>
            <a:off x="4439730" y="2445949"/>
            <a:ext cx="1254034" cy="2760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F8F0C6-4CC5-F034-34C8-0B55DBEB8EBF}"/>
              </a:ext>
            </a:extLst>
          </p:cNvPr>
          <p:cNvSpPr/>
          <p:nvPr/>
        </p:nvSpPr>
        <p:spPr>
          <a:xfrm>
            <a:off x="4448734" y="3246323"/>
            <a:ext cx="1254034" cy="2760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white rectangle on a black background&#10;&#10;Description automatically generated">
            <a:extLst>
              <a:ext uri="{FF2B5EF4-FFF2-40B4-BE49-F238E27FC236}">
                <a16:creationId xmlns:a16="http://schemas.microsoft.com/office/drawing/2014/main" id="{8CA67544-DE66-F3CF-6A48-7DC9854F5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68194" y="2692612"/>
            <a:ext cx="1166216" cy="5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8CC2A-3EA9-3C74-67EF-2A54AEC1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C5E222-1C95-EB6D-1BEB-6C6D0ED00A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8611" y="828136"/>
            <a:ext cx="10886536" cy="56244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B9206-3122-557E-0235-6E91AAB0BA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8611" y="828136"/>
            <a:ext cx="10886536" cy="4830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tom outline">
            <a:extLst>
              <a:ext uri="{FF2B5EF4-FFF2-40B4-BE49-F238E27FC236}">
                <a16:creationId xmlns:a16="http://schemas.microsoft.com/office/drawing/2014/main" id="{52057ABC-FC1E-4452-563B-52D8D521B1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751" y="828136"/>
            <a:ext cx="542026" cy="542026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380FEBB3-213B-D2B0-85F8-9E1ECBC9FE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4365" y="877737"/>
            <a:ext cx="383875" cy="38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BE936D-EF45-DCEA-D869-F51D1F33E0D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84121" y="877737"/>
            <a:ext cx="4664015" cy="38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1F853B-A404-EC67-7BAB-6EFB6EBEB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1871" y="1378068"/>
            <a:ext cx="1360097" cy="4993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7B43C8-B941-FA14-2ADB-636E4DE6DD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3630" y="1503872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D4C325-37C3-1242-41E2-050729F05D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6569" y="1839586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AFED08-B083-C917-4564-7E1218DFFB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5130" y="2186804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0042DD-DD3B-7042-1984-58AB9D2A1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7751" y="2522518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F1D1E-B320-0B17-A54D-7E6F0FF892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38068" y="1385974"/>
            <a:ext cx="15240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6806D5ED-A833-0542-220C-BCC9CF6277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002392" y="3429000"/>
            <a:ext cx="69759" cy="484632"/>
          </a:xfrm>
          <a:prstGeom prst="homePlat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DE86A-9607-8488-1BD1-79C5311297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88234" y="1385974"/>
            <a:ext cx="1394605" cy="4993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0F91BA-E903-E938-DE38-8B6B8120C3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39993" y="1511778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66898A-4A0D-1252-2402-E76FD67B90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52932" y="1847492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66B062-F378-F49E-501A-A295ABA6A9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51493" y="2194710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14FAE11-E17D-5035-8D26-020B13D6E8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14114" y="2530424"/>
            <a:ext cx="1006415" cy="209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1C366A-1183-3EB7-2CC3-A41C1470E4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07435" y="1393880"/>
            <a:ext cx="15240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5D2BF8D3-6BAA-2D69-1279-B001F6A7E7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448755" y="3436906"/>
            <a:ext cx="69759" cy="484632"/>
          </a:xfrm>
          <a:prstGeom prst="homePlat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FF2702-450D-71C9-827B-4930510391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34597" y="1389562"/>
            <a:ext cx="7930550" cy="49939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E1DA4653-4B0F-036E-BC91-8809D4B1A7FF}"/>
              </a:ext>
            </a:extLst>
          </p:cNvPr>
          <p:cNvSpPr/>
          <p:nvPr/>
        </p:nvSpPr>
        <p:spPr>
          <a:xfrm>
            <a:off x="120769" y="4215441"/>
            <a:ext cx="1360097" cy="793631"/>
          </a:xfrm>
          <a:prstGeom prst="borderCallout1">
            <a:avLst>
              <a:gd name="adj1" fmla="val 11504"/>
              <a:gd name="adj2" fmla="val 58475"/>
              <a:gd name="adj3" fmla="val -68906"/>
              <a:gd name="adj4" fmla="val 1334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Level 1 Menu Expandable and collapsible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A923F28B-0133-5C50-C951-42611B0D82B4}"/>
              </a:ext>
            </a:extLst>
          </p:cNvPr>
          <p:cNvSpPr/>
          <p:nvPr/>
        </p:nvSpPr>
        <p:spPr>
          <a:xfrm>
            <a:off x="1383103" y="5330765"/>
            <a:ext cx="1360097" cy="793631"/>
          </a:xfrm>
          <a:prstGeom prst="borderCallout1">
            <a:avLst>
              <a:gd name="adj1" fmla="val 11504"/>
              <a:gd name="adj2" fmla="val 58475"/>
              <a:gd name="adj3" fmla="val -189195"/>
              <a:gd name="adj4" fmla="val 1482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Level 2 Menu Expandable and collapsible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8063C0-619C-8439-4A9E-B5EE4E46D17A}"/>
              </a:ext>
            </a:extLst>
          </p:cNvPr>
          <p:cNvSpPr txBox="1"/>
          <p:nvPr/>
        </p:nvSpPr>
        <p:spPr>
          <a:xfrm>
            <a:off x="3804250" y="1370162"/>
            <a:ext cx="4664015" cy="38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Heading-3</a:t>
            </a:r>
          </a:p>
        </p:txBody>
      </p:sp>
      <p:pic>
        <p:nvPicPr>
          <p:cNvPr id="26" name="Picture 25" descr="A search box with text&#10;&#10;Description automatically generated">
            <a:extLst>
              <a:ext uri="{FF2B5EF4-FFF2-40B4-BE49-F238E27FC236}">
                <a16:creationId xmlns:a16="http://schemas.microsoft.com/office/drawing/2014/main" id="{2BB1EAF2-30C1-82D7-963E-FC1F065090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3922143" y="1809072"/>
            <a:ext cx="3333750" cy="377732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804F37F-2C29-F26E-DB37-8843C52F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8539"/>
              </p:ext>
            </p:extLst>
          </p:nvPr>
        </p:nvGraphicFramePr>
        <p:xfrm>
          <a:off x="3926352" y="2589470"/>
          <a:ext cx="7268515" cy="149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03">
                  <a:extLst>
                    <a:ext uri="{9D8B030D-6E8A-4147-A177-3AD203B41FA5}">
                      <a16:colId xmlns:a16="http://schemas.microsoft.com/office/drawing/2014/main" val="1974187503"/>
                    </a:ext>
                  </a:extLst>
                </a:gridCol>
                <a:gridCol w="1453703">
                  <a:extLst>
                    <a:ext uri="{9D8B030D-6E8A-4147-A177-3AD203B41FA5}">
                      <a16:colId xmlns:a16="http://schemas.microsoft.com/office/drawing/2014/main" val="763229571"/>
                    </a:ext>
                  </a:extLst>
                </a:gridCol>
                <a:gridCol w="1453703">
                  <a:extLst>
                    <a:ext uri="{9D8B030D-6E8A-4147-A177-3AD203B41FA5}">
                      <a16:colId xmlns:a16="http://schemas.microsoft.com/office/drawing/2014/main" val="3543866859"/>
                    </a:ext>
                  </a:extLst>
                </a:gridCol>
                <a:gridCol w="1453703">
                  <a:extLst>
                    <a:ext uri="{9D8B030D-6E8A-4147-A177-3AD203B41FA5}">
                      <a16:colId xmlns:a16="http://schemas.microsoft.com/office/drawing/2014/main" val="1441480928"/>
                    </a:ext>
                  </a:extLst>
                </a:gridCol>
                <a:gridCol w="1453703">
                  <a:extLst>
                    <a:ext uri="{9D8B030D-6E8A-4147-A177-3AD203B41FA5}">
                      <a16:colId xmlns:a16="http://schemas.microsoft.com/office/drawing/2014/main" val="3466327589"/>
                    </a:ext>
                  </a:extLst>
                </a:gridCol>
              </a:tblGrid>
              <a:tr h="374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91245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28548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1287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66194"/>
                  </a:ext>
                </a:extLst>
              </a:tr>
            </a:tbl>
          </a:graphicData>
        </a:graphic>
      </p:graphicFrame>
      <p:sp>
        <p:nvSpPr>
          <p:cNvPr id="33" name="Callout: Line 32">
            <a:extLst>
              <a:ext uri="{FF2B5EF4-FFF2-40B4-BE49-F238E27FC236}">
                <a16:creationId xmlns:a16="http://schemas.microsoft.com/office/drawing/2014/main" id="{AF7507D5-86C1-439C-6181-06614052E876}"/>
              </a:ext>
            </a:extLst>
          </p:cNvPr>
          <p:cNvSpPr/>
          <p:nvPr/>
        </p:nvSpPr>
        <p:spPr>
          <a:xfrm>
            <a:off x="8677886" y="1562099"/>
            <a:ext cx="3152092" cy="793631"/>
          </a:xfrm>
          <a:prstGeom prst="borderCallout1">
            <a:avLst>
              <a:gd name="adj1" fmla="val 18088"/>
              <a:gd name="adj2" fmla="val 3201"/>
              <a:gd name="adj3" fmla="val 93910"/>
              <a:gd name="adj4" fmla="val -55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screen.</a:t>
            </a:r>
          </a:p>
          <a:p>
            <a:pPr marL="228600" indent="-228600">
              <a:buAutoNum type="arabicParenR"/>
            </a:pPr>
            <a:r>
              <a:rPr lang="en-US" sz="1050" dirty="0">
                <a:solidFill>
                  <a:schemeClr val="tx1"/>
                </a:solidFill>
              </a:rPr>
              <a:t>Search as and when user types (after 3 characters)</a:t>
            </a:r>
          </a:p>
          <a:p>
            <a:pPr marL="228600" indent="-228600">
              <a:buAutoNum type="arabicParenR"/>
            </a:pPr>
            <a:r>
              <a:rPr lang="en-US" sz="1050" dirty="0">
                <a:solidFill>
                  <a:schemeClr val="tx1"/>
                </a:solidFill>
              </a:rPr>
              <a:t>Show empty table if not found</a:t>
            </a:r>
          </a:p>
        </p:txBody>
      </p:sp>
    </p:spTree>
    <p:extLst>
      <p:ext uri="{BB962C8B-B14F-4D97-AF65-F5344CB8AC3E}">
        <p14:creationId xmlns:p14="http://schemas.microsoft.com/office/powerpoint/2010/main" val="251624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Hattalli</dc:creator>
  <cp:lastModifiedBy>Ketan Hattalli</cp:lastModifiedBy>
  <cp:revision>14</cp:revision>
  <dcterms:created xsi:type="dcterms:W3CDTF">2024-02-13T13:23:35Z</dcterms:created>
  <dcterms:modified xsi:type="dcterms:W3CDTF">2024-02-13T14:23:25Z</dcterms:modified>
</cp:coreProperties>
</file>