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25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19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82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3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17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7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72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51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16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4/28/23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78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0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5A2611A9-D0D3-5CB0-18DF-9242A10E5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7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12A00-9594-EDB5-042B-D5DCD50FE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6969505" cy="2866405"/>
          </a:xfrm>
        </p:spPr>
        <p:txBody>
          <a:bodyPr>
            <a:normAutofit/>
          </a:bodyPr>
          <a:lstStyle/>
          <a:p>
            <a:r>
              <a:rPr lang="en-US" sz="6600" dirty="0"/>
              <a:t>PLUS RENTAL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0786C-6D04-2FB2-62FE-7970F5779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6969505" cy="1475177"/>
          </a:xfrm>
        </p:spPr>
        <p:txBody>
          <a:bodyPr>
            <a:normAutofit/>
          </a:bodyPr>
          <a:lstStyle/>
          <a:p>
            <a:r>
              <a:rPr lang="en-US" dirty="0"/>
              <a:t>Jasmine Chen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4481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D24B2-9F6D-21C5-0EEA-C7385F95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7775-CB92-AEBA-6C43-F0C1E7D4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130224" cy="3601212"/>
          </a:xfrm>
        </p:spPr>
        <p:txBody>
          <a:bodyPr>
            <a:normAutofit/>
          </a:bodyPr>
          <a:lstStyle/>
          <a:p>
            <a:r>
              <a:rPr lang="en-US" dirty="0"/>
              <a:t>A car rental system</a:t>
            </a:r>
          </a:p>
          <a:p>
            <a:r>
              <a:rPr lang="en-US" dirty="0"/>
              <a:t>Customers may have trips and make payments</a:t>
            </a:r>
          </a:p>
          <a:p>
            <a:r>
              <a:rPr lang="en-US" dirty="0"/>
              <a:t>Each trip is sales by employee</a:t>
            </a:r>
          </a:p>
          <a:p>
            <a:r>
              <a:rPr lang="en-US" dirty="0"/>
              <a:t>We would have multiple cars, and each car has their own model, brand and year</a:t>
            </a:r>
          </a:p>
          <a:p>
            <a:r>
              <a:rPr lang="en-US" dirty="0"/>
              <a:t>For each trip, I would want to know how is it be charged</a:t>
            </a:r>
          </a:p>
          <a:p>
            <a:r>
              <a:rPr lang="en-US" dirty="0"/>
              <a:t>For drivers under 25, a young driver fee will be applied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1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74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016A3-FCB4-185C-5568-8EBEF524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77" y="665464"/>
            <a:ext cx="9364663" cy="1820421"/>
          </a:xfrm>
        </p:spPr>
        <p:txBody>
          <a:bodyPr>
            <a:normAutofit fontScale="90000"/>
          </a:bodyPr>
          <a:lstStyle/>
          <a:p>
            <a:r>
              <a:rPr lang="en-US" dirty="0"/>
              <a:t>If I’m business owner</a:t>
            </a:r>
            <a:br>
              <a:rPr lang="en-US" dirty="0"/>
            </a:br>
            <a:r>
              <a:rPr lang="en-US" dirty="0"/>
              <a:t>	(or just employee,</a:t>
            </a:r>
            <a:br>
              <a:rPr lang="en-US" dirty="0"/>
            </a:br>
            <a:r>
              <a:rPr lang="en-US" dirty="0"/>
              <a:t>I also want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7E49-33B0-AF8F-708F-0BA2E9C0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242" y="2517077"/>
            <a:ext cx="5066001" cy="3601212"/>
          </a:xfrm>
        </p:spPr>
        <p:txBody>
          <a:bodyPr>
            <a:normAutofit/>
          </a:bodyPr>
          <a:lstStyle/>
          <a:p>
            <a:r>
              <a:rPr lang="en-US" dirty="0"/>
              <a:t>Best car</a:t>
            </a:r>
          </a:p>
          <a:p>
            <a:endParaRPr lang="en-US" dirty="0"/>
          </a:p>
          <a:p>
            <a:r>
              <a:rPr lang="en-US" dirty="0"/>
              <a:t>Best customer</a:t>
            </a:r>
          </a:p>
          <a:p>
            <a:endParaRPr lang="en-US" dirty="0"/>
          </a:p>
          <a:p>
            <a:r>
              <a:rPr lang="en-US" dirty="0"/>
              <a:t>Best employee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52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7248E1-5D60-2E0D-51E0-89DEC910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519" y="380513"/>
            <a:ext cx="7287816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ER diagram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05528" y="6087110"/>
            <a:ext cx="821796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D42C67C-3F36-7E60-0156-5F90C99D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32" y="1705165"/>
            <a:ext cx="7772400" cy="48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8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48E1-5D60-2E0D-51E0-89DEC910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092" y="282787"/>
            <a:ext cx="7287816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EER diagram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4CC1A9A-895C-EA76-DB36-13200226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588770"/>
            <a:ext cx="8512175" cy="510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157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93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PunchcardVTI</vt:lpstr>
      <vt:lpstr>PLUS RENTAL</vt:lpstr>
      <vt:lpstr>Problem Statement</vt:lpstr>
      <vt:lpstr>If I’m business owner  (or just employee, I also want to know</vt:lpstr>
      <vt:lpstr>ER diagram</vt:lpstr>
      <vt:lpstr>EER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PLUS RENTAL</dc:title>
  <dc:creator>Jasmine Chen</dc:creator>
  <cp:lastModifiedBy>Jasmine Chen</cp:lastModifiedBy>
  <cp:revision>1</cp:revision>
  <dcterms:created xsi:type="dcterms:W3CDTF">2023-04-28T23:46:46Z</dcterms:created>
  <dcterms:modified xsi:type="dcterms:W3CDTF">2023-04-29T01:36:30Z</dcterms:modified>
</cp:coreProperties>
</file>