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y="5143500" cx="9144000"/>
  <p:notesSz cx="6858000" cy="9144000"/>
  <p:embeddedFontLst>
    <p:embeddedFont>
      <p:font typeface="Inter"/>
      <p:regular r:id="rId42"/>
      <p:bold r:id="rId43"/>
      <p:italic r:id="rId44"/>
      <p:boldItalic r:id="rId45"/>
    </p:embeddedFont>
    <p:embeddedFont>
      <p:font typeface="Source Serif 4 SemiBold"/>
      <p:regular r:id="rId46"/>
      <p:bold r:id="rId47"/>
      <p:italic r:id="rId48"/>
      <p:boldItalic r:id="rId49"/>
    </p:embeddedFont>
    <p:embeddedFont>
      <p:font typeface="Source Serif 4"/>
      <p:regular r:id="rId50"/>
      <p:bold r:id="rId51"/>
      <p:italic r:id="rId52"/>
      <p:boldItalic r:id="rId53"/>
    </p:embeddedFont>
    <p:embeddedFont>
      <p:font typeface="Open Sans"/>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45E90A6-9817-4959-B32F-6CBCAF034008}">
  <a:tblStyle styleId="{845E90A6-9817-4959-B32F-6CBCAF03400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font" Target="fonts/Inter-regular.fntdata"/><Relationship Id="rId41" Type="http://schemas.openxmlformats.org/officeDocument/2006/relationships/slide" Target="slides/slide34.xml"/><Relationship Id="rId44" Type="http://schemas.openxmlformats.org/officeDocument/2006/relationships/font" Target="fonts/Inter-italic.fntdata"/><Relationship Id="rId43" Type="http://schemas.openxmlformats.org/officeDocument/2006/relationships/font" Target="fonts/Inter-bold.fntdata"/><Relationship Id="rId46" Type="http://schemas.openxmlformats.org/officeDocument/2006/relationships/font" Target="fonts/SourceSerif4SemiBold-regular.fntdata"/><Relationship Id="rId45" Type="http://schemas.openxmlformats.org/officeDocument/2006/relationships/font" Target="fonts/Int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SourceSerif4SemiBold-italic.fntdata"/><Relationship Id="rId47" Type="http://schemas.openxmlformats.org/officeDocument/2006/relationships/font" Target="fonts/SourceSerif4SemiBold-bold.fntdata"/><Relationship Id="rId49" Type="http://schemas.openxmlformats.org/officeDocument/2006/relationships/font" Target="fonts/SourceSerif4SemiBold-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SourceSerif4-bold.fntdata"/><Relationship Id="rId50" Type="http://schemas.openxmlformats.org/officeDocument/2006/relationships/font" Target="fonts/SourceSerif4-regular.fntdata"/><Relationship Id="rId53" Type="http://schemas.openxmlformats.org/officeDocument/2006/relationships/font" Target="fonts/SourceSerif4-boldItalic.fntdata"/><Relationship Id="rId52" Type="http://schemas.openxmlformats.org/officeDocument/2006/relationships/font" Target="fonts/SourceSerif4-italic.fntdata"/><Relationship Id="rId11" Type="http://schemas.openxmlformats.org/officeDocument/2006/relationships/slide" Target="slides/slide4.xml"/><Relationship Id="rId55" Type="http://schemas.openxmlformats.org/officeDocument/2006/relationships/font" Target="fonts/OpenSans-bold.fntdata"/><Relationship Id="rId10" Type="http://schemas.openxmlformats.org/officeDocument/2006/relationships/slide" Target="slides/slide3.xml"/><Relationship Id="rId54" Type="http://schemas.openxmlformats.org/officeDocument/2006/relationships/font" Target="fonts/OpenSans-regular.fntdata"/><Relationship Id="rId13" Type="http://schemas.openxmlformats.org/officeDocument/2006/relationships/slide" Target="slides/slide6.xml"/><Relationship Id="rId57" Type="http://schemas.openxmlformats.org/officeDocument/2006/relationships/font" Target="fonts/OpenSans-boldItalic.fntdata"/><Relationship Id="rId12" Type="http://schemas.openxmlformats.org/officeDocument/2006/relationships/slide" Target="slides/slide5.xml"/><Relationship Id="rId56" Type="http://schemas.openxmlformats.org/officeDocument/2006/relationships/font" Target="fonts/OpenSans-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4ba4562b14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4ba4562b14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4ba4562b14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4ba4562b14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4ba4562b14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4ba4562b14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4ba4562b14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4ba4562b14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4ba4562b14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4ba4562b14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4ba4562b14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4ba4562b14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4ba4562b14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4ba4562b14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4ba4562b14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4ba4562b14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4ba4562b14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4ba4562b14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4ba4562b14_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4ba4562b14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d836391c6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d836391c6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4ba4562b14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4ba4562b14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4ba4562b14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4ba4562b14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4ba4562b14_1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4ba4562b14_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4ba4562b14_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4ba4562b14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4ba4562b14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4ba4562b14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4ba4562b1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4ba4562b1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ed836391c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ed836391c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4ba4562b14_1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4ba4562b14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4ba4562b14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4ba4562b14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4ba4562b14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4ba4562b14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a4965454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a4965454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4ba4562b14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4ba4562b1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a4965454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ea4965454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4ba4562b14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4ba4562b14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4ba4562b14_1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4ba4562b14_1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4ba4562b14_1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4ba4562b14_1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4ba4562b14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4ba4562b14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4ba4562b14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4ba4562b14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4ba4562b1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4ba4562b1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4ba4562b14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4ba4562b14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4ba4562b14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4ba4562b14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4ba4562b14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4ba4562b14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13750" y="1110400"/>
            <a:ext cx="3641400" cy="2496300"/>
          </a:xfrm>
          <a:prstGeom prst="rect">
            <a:avLst/>
          </a:prstGeom>
        </p:spPr>
        <p:txBody>
          <a:bodyPr anchorCtr="0" anchor="ctr" bIns="91425" lIns="91425" spcFirstLastPara="1" rIns="91425" wrap="square" tIns="91425">
            <a:normAutofit/>
          </a:bodyPr>
          <a:lstStyle>
            <a:lvl1pPr lvl="0">
              <a:spcBef>
                <a:spcPts val="0"/>
              </a:spcBef>
              <a:spcAft>
                <a:spcPts val="0"/>
              </a:spcAft>
              <a:buSzPts val="5200"/>
              <a:buNone/>
              <a:defRPr b="1" sz="3800">
                <a:solidFill>
                  <a:srgbClr val="003262"/>
                </a:solidFill>
                <a:latin typeface="Open Sans"/>
                <a:ea typeface="Open Sans"/>
                <a:cs typeface="Open Sans"/>
                <a:sym typeface="Open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2" name="Google Shape;12;p2"/>
          <p:cNvPicPr preferRelativeResize="0"/>
          <p:nvPr/>
        </p:nvPicPr>
        <p:blipFill rotWithShape="1">
          <a:blip r:embed="rId2">
            <a:alphaModFix/>
          </a:blip>
          <a:srcRect b="28469" l="16790" r="16790" t="-17826"/>
          <a:stretch/>
        </p:blipFill>
        <p:spPr>
          <a:xfrm rot="-5400000">
            <a:off x="4292375" y="274350"/>
            <a:ext cx="5144250" cy="4595700"/>
          </a:xfrm>
          <a:prstGeom prst="flowChartManualInput">
            <a:avLst/>
          </a:prstGeom>
          <a:noFill/>
          <a:ln>
            <a:noFill/>
          </a:ln>
        </p:spPr>
      </p:pic>
      <p:sp>
        <p:nvSpPr>
          <p:cNvPr id="13" name="Google Shape;13;p2"/>
          <p:cNvSpPr/>
          <p:nvPr/>
        </p:nvSpPr>
        <p:spPr>
          <a:xfrm rot="4786752">
            <a:off x="2246322" y="2512584"/>
            <a:ext cx="5249605" cy="118333"/>
          </a:xfrm>
          <a:prstGeom prst="parallelogram">
            <a:avLst>
              <a:gd fmla="val 14495" name="adj"/>
            </a:avLst>
          </a:prstGeom>
          <a:solidFill>
            <a:srgbClr val="FDB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 name="Google Shape;14;p2"/>
          <p:cNvPicPr preferRelativeResize="0"/>
          <p:nvPr/>
        </p:nvPicPr>
        <p:blipFill>
          <a:blip r:embed="rId3">
            <a:alphaModFix/>
          </a:blip>
          <a:stretch>
            <a:fillRect/>
          </a:stretch>
        </p:blipFill>
        <p:spPr>
          <a:xfrm>
            <a:off x="640125" y="4341058"/>
            <a:ext cx="2991677" cy="4893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1"/>
          <p:cNvSpPr/>
          <p:nvPr/>
        </p:nvSpPr>
        <p:spPr>
          <a:xfrm>
            <a:off x="-8875" y="0"/>
            <a:ext cx="9153000" cy="180000"/>
          </a:xfrm>
          <a:prstGeom prst="rect">
            <a:avLst/>
          </a:prstGeom>
          <a:solidFill>
            <a:srgbClr val="FDB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CUSTOM_1">
    <p:spTree>
      <p:nvGrpSpPr>
        <p:cNvPr id="54" name="Shape 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p:cSld name="CUSTOM">
    <p:bg>
      <p:bgPr>
        <a:solidFill>
          <a:schemeClr val="accent1"/>
        </a:solidFill>
      </p:bgPr>
    </p:bg>
    <p:spTree>
      <p:nvGrpSpPr>
        <p:cNvPr id="55" name="Shape 55"/>
        <p:cNvGrpSpPr/>
        <p:nvPr/>
      </p:nvGrpSpPr>
      <p:grpSpPr>
        <a:xfrm>
          <a:off x="0" y="0"/>
          <a:ext cx="0" cy="0"/>
          <a:chOff x="0" y="0"/>
          <a:chExt cx="0" cy="0"/>
        </a:xfrm>
      </p:grpSpPr>
      <p:sp>
        <p:nvSpPr>
          <p:cNvPr id="56" name="Google Shape;56;p13"/>
          <p:cNvSpPr/>
          <p:nvPr/>
        </p:nvSpPr>
        <p:spPr>
          <a:xfrm>
            <a:off x="0" y="0"/>
            <a:ext cx="9144000" cy="2807100"/>
          </a:xfrm>
          <a:prstGeom prst="rect">
            <a:avLst/>
          </a:prstGeom>
          <a:solidFill>
            <a:srgbClr val="FDB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272400" y="284250"/>
            <a:ext cx="8599200" cy="4575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txBox="1"/>
          <p:nvPr>
            <p:ph type="title"/>
          </p:nvPr>
        </p:nvSpPr>
        <p:spPr>
          <a:xfrm>
            <a:off x="2271750" y="1691400"/>
            <a:ext cx="4600500" cy="17607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Font typeface="Open Sans"/>
              <a:buNone/>
              <a:defRPr>
                <a:latin typeface="Open Sans"/>
                <a:ea typeface="Open Sans"/>
                <a:cs typeface="Open Sans"/>
                <a:sym typeface="Open Sans"/>
              </a:defRPr>
            </a:lvl1pPr>
            <a:lvl2pPr lvl="1">
              <a:spcBef>
                <a:spcPts val="0"/>
              </a:spcBef>
              <a:spcAft>
                <a:spcPts val="0"/>
              </a:spcAft>
              <a:buSzPts val="2800"/>
              <a:buFont typeface="Open Sans"/>
              <a:buNone/>
              <a:defRPr>
                <a:latin typeface="Open Sans"/>
                <a:ea typeface="Open Sans"/>
                <a:cs typeface="Open Sans"/>
                <a:sym typeface="Open Sans"/>
              </a:defRPr>
            </a:lvl2pPr>
            <a:lvl3pPr lvl="2">
              <a:spcBef>
                <a:spcPts val="0"/>
              </a:spcBef>
              <a:spcAft>
                <a:spcPts val="0"/>
              </a:spcAft>
              <a:buSzPts val="2800"/>
              <a:buFont typeface="Open Sans"/>
              <a:buNone/>
              <a:defRPr>
                <a:latin typeface="Open Sans"/>
                <a:ea typeface="Open Sans"/>
                <a:cs typeface="Open Sans"/>
                <a:sym typeface="Open Sans"/>
              </a:defRPr>
            </a:lvl3pPr>
            <a:lvl4pPr lvl="3">
              <a:spcBef>
                <a:spcPts val="0"/>
              </a:spcBef>
              <a:spcAft>
                <a:spcPts val="0"/>
              </a:spcAft>
              <a:buSzPts val="2800"/>
              <a:buFont typeface="Open Sans"/>
              <a:buNone/>
              <a:defRPr>
                <a:latin typeface="Open Sans"/>
                <a:ea typeface="Open Sans"/>
                <a:cs typeface="Open Sans"/>
                <a:sym typeface="Open Sans"/>
              </a:defRPr>
            </a:lvl4pPr>
            <a:lvl5pPr lvl="4">
              <a:spcBef>
                <a:spcPts val="0"/>
              </a:spcBef>
              <a:spcAft>
                <a:spcPts val="0"/>
              </a:spcAft>
              <a:buSzPts val="2800"/>
              <a:buFont typeface="Open Sans"/>
              <a:buNone/>
              <a:defRPr>
                <a:latin typeface="Open Sans"/>
                <a:ea typeface="Open Sans"/>
                <a:cs typeface="Open Sans"/>
                <a:sym typeface="Open Sans"/>
              </a:defRPr>
            </a:lvl5pPr>
            <a:lvl6pPr lvl="5">
              <a:spcBef>
                <a:spcPts val="0"/>
              </a:spcBef>
              <a:spcAft>
                <a:spcPts val="0"/>
              </a:spcAft>
              <a:buSzPts val="2800"/>
              <a:buFont typeface="Open Sans"/>
              <a:buNone/>
              <a:defRPr>
                <a:latin typeface="Open Sans"/>
                <a:ea typeface="Open Sans"/>
                <a:cs typeface="Open Sans"/>
                <a:sym typeface="Open Sans"/>
              </a:defRPr>
            </a:lvl6pPr>
            <a:lvl7pPr lvl="6">
              <a:spcBef>
                <a:spcPts val="0"/>
              </a:spcBef>
              <a:spcAft>
                <a:spcPts val="0"/>
              </a:spcAft>
              <a:buSzPts val="2800"/>
              <a:buFont typeface="Open Sans"/>
              <a:buNone/>
              <a:defRPr>
                <a:latin typeface="Open Sans"/>
                <a:ea typeface="Open Sans"/>
                <a:cs typeface="Open Sans"/>
                <a:sym typeface="Open Sans"/>
              </a:defRPr>
            </a:lvl7pPr>
            <a:lvl8pPr lvl="7">
              <a:spcBef>
                <a:spcPts val="0"/>
              </a:spcBef>
              <a:spcAft>
                <a:spcPts val="0"/>
              </a:spcAft>
              <a:buSzPts val="2800"/>
              <a:buFont typeface="Open Sans"/>
              <a:buNone/>
              <a:defRPr>
                <a:latin typeface="Open Sans"/>
                <a:ea typeface="Open Sans"/>
                <a:cs typeface="Open Sans"/>
                <a:sym typeface="Open Sans"/>
              </a:defRPr>
            </a:lvl8pPr>
            <a:lvl9pPr lvl="8">
              <a:spcBef>
                <a:spcPts val="0"/>
              </a:spcBef>
              <a:spcAft>
                <a:spcPts val="0"/>
              </a:spcAft>
              <a:buSzPts val="2800"/>
              <a:buFont typeface="Open Sans"/>
              <a:buNone/>
              <a:defRPr>
                <a:latin typeface="Open Sans"/>
                <a:ea typeface="Open Sans"/>
                <a:cs typeface="Open Sans"/>
                <a:sym typeface="Open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3" name="Shape 63"/>
        <p:cNvGrpSpPr/>
        <p:nvPr/>
      </p:nvGrpSpPr>
      <p:grpSpPr>
        <a:xfrm>
          <a:off x="0" y="0"/>
          <a:ext cx="0" cy="0"/>
          <a:chOff x="0" y="0"/>
          <a:chExt cx="0" cy="0"/>
        </a:xfrm>
      </p:grpSpPr>
      <p:sp>
        <p:nvSpPr>
          <p:cNvPr id="64" name="Google Shape;64;p15"/>
          <p:cNvSpPr txBox="1"/>
          <p:nvPr>
            <p:ph type="ctrTitle"/>
          </p:nvPr>
        </p:nvSpPr>
        <p:spPr>
          <a:xfrm>
            <a:off x="613750" y="1110400"/>
            <a:ext cx="3641400" cy="2496300"/>
          </a:xfrm>
          <a:prstGeom prst="rect">
            <a:avLst/>
          </a:prstGeom>
        </p:spPr>
        <p:txBody>
          <a:bodyPr anchorCtr="0" anchor="ctr" bIns="91425" lIns="91425" spcFirstLastPara="1" rIns="91425" wrap="square" tIns="91425">
            <a:normAutofit/>
          </a:bodyPr>
          <a:lstStyle>
            <a:lvl1pPr lvl="0">
              <a:spcBef>
                <a:spcPts val="0"/>
              </a:spcBef>
              <a:spcAft>
                <a:spcPts val="0"/>
              </a:spcAft>
              <a:buSzPts val="5200"/>
              <a:buNone/>
              <a:defRPr b="1" sz="3800">
                <a:solidFill>
                  <a:srgbClr val="003262"/>
                </a:solidFill>
                <a:latin typeface="Open Sans"/>
                <a:ea typeface="Open Sans"/>
                <a:cs typeface="Open Sans"/>
                <a:sym typeface="Open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6" name="Google Shape;66;p15"/>
          <p:cNvPicPr preferRelativeResize="0"/>
          <p:nvPr/>
        </p:nvPicPr>
        <p:blipFill rotWithShape="1">
          <a:blip r:embed="rId2">
            <a:alphaModFix/>
          </a:blip>
          <a:srcRect b="28469" l="16790" r="16790" t="-17826"/>
          <a:stretch/>
        </p:blipFill>
        <p:spPr>
          <a:xfrm rot="-5400000">
            <a:off x="4292375" y="274350"/>
            <a:ext cx="5144250" cy="4595700"/>
          </a:xfrm>
          <a:prstGeom prst="flowChartManualInput">
            <a:avLst/>
          </a:prstGeom>
          <a:noFill/>
          <a:ln>
            <a:noFill/>
          </a:ln>
        </p:spPr>
      </p:pic>
      <p:sp>
        <p:nvSpPr>
          <p:cNvPr id="67" name="Google Shape;67;p15"/>
          <p:cNvSpPr/>
          <p:nvPr/>
        </p:nvSpPr>
        <p:spPr>
          <a:xfrm rot="4786752">
            <a:off x="2246322" y="2512584"/>
            <a:ext cx="5249605" cy="118333"/>
          </a:xfrm>
          <a:prstGeom prst="parallelogram">
            <a:avLst>
              <a:gd fmla="val 14495" name="adj"/>
            </a:avLst>
          </a:prstGeom>
          <a:solidFill>
            <a:srgbClr val="FDB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5"/>
          <p:cNvPicPr preferRelativeResize="0"/>
          <p:nvPr/>
        </p:nvPicPr>
        <p:blipFill>
          <a:blip r:embed="rId3">
            <a:alphaModFix/>
          </a:blip>
          <a:stretch>
            <a:fillRect/>
          </a:stretch>
        </p:blipFill>
        <p:spPr>
          <a:xfrm>
            <a:off x="640125" y="4341058"/>
            <a:ext cx="2991677" cy="4893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3262"/>
        </a:solidFill>
      </p:bgPr>
    </p:bg>
    <p:spTree>
      <p:nvGrpSpPr>
        <p:cNvPr id="69" name="Shape 69"/>
        <p:cNvGrpSpPr/>
        <p:nvPr/>
      </p:nvGrpSpPr>
      <p:grpSpPr>
        <a:xfrm>
          <a:off x="0" y="0"/>
          <a:ext cx="0" cy="0"/>
          <a:chOff x="0" y="0"/>
          <a:chExt cx="0" cy="0"/>
        </a:xfrm>
      </p:grpSpPr>
      <p:sp>
        <p:nvSpPr>
          <p:cNvPr id="70" name="Google Shape;70;p16"/>
          <p:cNvSpPr txBox="1"/>
          <p:nvPr>
            <p:ph type="title"/>
          </p:nvPr>
        </p:nvSpPr>
        <p:spPr>
          <a:xfrm>
            <a:off x="625000" y="1606350"/>
            <a:ext cx="5533500" cy="9654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b="1" sz="3800">
                <a:solidFill>
                  <a:schemeClr val="lt1"/>
                </a:solidFill>
                <a:latin typeface="Open Sans"/>
                <a:ea typeface="Open Sans"/>
                <a:cs typeface="Open Sans"/>
                <a:sym typeface="Open Sans"/>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1" name="Google Shape;7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2" name="Google Shape;72;p16"/>
          <p:cNvSpPr txBox="1"/>
          <p:nvPr>
            <p:ph idx="1" type="subTitle"/>
          </p:nvPr>
        </p:nvSpPr>
        <p:spPr>
          <a:xfrm>
            <a:off x="681525" y="2839750"/>
            <a:ext cx="5282100" cy="7383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1800"/>
              <a:buFont typeface="Open Sans"/>
              <a:buNone/>
              <a:defRPr>
                <a:solidFill>
                  <a:schemeClr val="lt1"/>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3" name="Shape 73"/>
        <p:cNvGrpSpPr/>
        <p:nvPr/>
      </p:nvGrpSpPr>
      <p:grpSpPr>
        <a:xfrm>
          <a:off x="0" y="0"/>
          <a:ext cx="0" cy="0"/>
          <a:chOff x="0" y="0"/>
          <a:chExt cx="0" cy="0"/>
        </a:xfrm>
      </p:grpSpPr>
      <p:sp>
        <p:nvSpPr>
          <p:cNvPr id="74" name="Google Shape;74;p17"/>
          <p:cNvSpPr txBox="1"/>
          <p:nvPr>
            <p:ph type="title"/>
          </p:nvPr>
        </p:nvSpPr>
        <p:spPr>
          <a:xfrm>
            <a:off x="613750" y="445025"/>
            <a:ext cx="79263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b="1">
                <a:solidFill>
                  <a:srgbClr val="003262"/>
                </a:solidFill>
                <a:latin typeface="Open Sans"/>
                <a:ea typeface="Open Sans"/>
                <a:cs typeface="Open Sans"/>
                <a:sym typeface="Open San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5" name="Google Shape;75;p17"/>
          <p:cNvSpPr txBox="1"/>
          <p:nvPr>
            <p:ph idx="1" type="body"/>
          </p:nvPr>
        </p:nvSpPr>
        <p:spPr>
          <a:xfrm>
            <a:off x="613750" y="1152475"/>
            <a:ext cx="79263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Font typeface="Open Sans"/>
              <a:buChar char="●"/>
              <a:defRPr>
                <a:latin typeface="Open Sans"/>
                <a:ea typeface="Open Sans"/>
                <a:cs typeface="Open Sans"/>
                <a:sym typeface="Open Sans"/>
              </a:defRPr>
            </a:lvl1pPr>
            <a:lvl2pPr indent="-317500" lvl="1" marL="914400">
              <a:spcBef>
                <a:spcPts val="0"/>
              </a:spcBef>
              <a:spcAft>
                <a:spcPts val="0"/>
              </a:spcAft>
              <a:buSzPts val="1400"/>
              <a:buFont typeface="Open Sans"/>
              <a:buChar char="○"/>
              <a:defRPr>
                <a:latin typeface="Open Sans"/>
                <a:ea typeface="Open Sans"/>
                <a:cs typeface="Open Sans"/>
                <a:sym typeface="Open Sans"/>
              </a:defRPr>
            </a:lvl2pPr>
            <a:lvl3pPr indent="-317500" lvl="2" marL="1371600">
              <a:spcBef>
                <a:spcPts val="0"/>
              </a:spcBef>
              <a:spcAft>
                <a:spcPts val="0"/>
              </a:spcAft>
              <a:buSzPts val="1400"/>
              <a:buFont typeface="Open Sans"/>
              <a:buChar char="■"/>
              <a:defRPr>
                <a:latin typeface="Open Sans"/>
                <a:ea typeface="Open Sans"/>
                <a:cs typeface="Open Sans"/>
                <a:sym typeface="Open Sans"/>
              </a:defRPr>
            </a:lvl3pPr>
            <a:lvl4pPr indent="-317500" lvl="3" marL="1828800">
              <a:spcBef>
                <a:spcPts val="0"/>
              </a:spcBef>
              <a:spcAft>
                <a:spcPts val="0"/>
              </a:spcAft>
              <a:buSzPts val="1400"/>
              <a:buFont typeface="Open Sans"/>
              <a:buChar char="●"/>
              <a:defRPr>
                <a:latin typeface="Open Sans"/>
                <a:ea typeface="Open Sans"/>
                <a:cs typeface="Open Sans"/>
                <a:sym typeface="Open Sans"/>
              </a:defRPr>
            </a:lvl4pPr>
            <a:lvl5pPr indent="-317500" lvl="4" marL="2286000">
              <a:spcBef>
                <a:spcPts val="0"/>
              </a:spcBef>
              <a:spcAft>
                <a:spcPts val="0"/>
              </a:spcAft>
              <a:buSzPts val="1400"/>
              <a:buFont typeface="Open Sans"/>
              <a:buChar char="○"/>
              <a:defRPr>
                <a:latin typeface="Open Sans"/>
                <a:ea typeface="Open Sans"/>
                <a:cs typeface="Open Sans"/>
                <a:sym typeface="Open Sans"/>
              </a:defRPr>
            </a:lvl5pPr>
            <a:lvl6pPr indent="-317500" lvl="5" marL="2743200">
              <a:spcBef>
                <a:spcPts val="0"/>
              </a:spcBef>
              <a:spcAft>
                <a:spcPts val="0"/>
              </a:spcAft>
              <a:buSzPts val="1400"/>
              <a:buFont typeface="Open Sans"/>
              <a:buChar char="■"/>
              <a:defRPr>
                <a:latin typeface="Open Sans"/>
                <a:ea typeface="Open Sans"/>
                <a:cs typeface="Open Sans"/>
                <a:sym typeface="Open Sans"/>
              </a:defRPr>
            </a:lvl6pPr>
            <a:lvl7pPr indent="-317500" lvl="6" marL="3200400">
              <a:spcBef>
                <a:spcPts val="0"/>
              </a:spcBef>
              <a:spcAft>
                <a:spcPts val="0"/>
              </a:spcAft>
              <a:buSzPts val="1400"/>
              <a:buFont typeface="Open Sans"/>
              <a:buChar char="●"/>
              <a:defRPr>
                <a:latin typeface="Open Sans"/>
                <a:ea typeface="Open Sans"/>
                <a:cs typeface="Open Sans"/>
                <a:sym typeface="Open Sans"/>
              </a:defRPr>
            </a:lvl7pPr>
            <a:lvl8pPr indent="-317500" lvl="7" marL="3657600">
              <a:spcBef>
                <a:spcPts val="0"/>
              </a:spcBef>
              <a:spcAft>
                <a:spcPts val="0"/>
              </a:spcAft>
              <a:buSzPts val="1400"/>
              <a:buFont typeface="Open Sans"/>
              <a:buChar char="○"/>
              <a:defRPr>
                <a:latin typeface="Open Sans"/>
                <a:ea typeface="Open Sans"/>
                <a:cs typeface="Open Sans"/>
                <a:sym typeface="Open Sans"/>
              </a:defRPr>
            </a:lvl8pPr>
            <a:lvl9pPr indent="-317500" lvl="8" marL="4114800">
              <a:spcBef>
                <a:spcPts val="0"/>
              </a:spcBef>
              <a:spcAft>
                <a:spcPts val="0"/>
              </a:spcAft>
              <a:buSzPts val="1400"/>
              <a:buFont typeface="Open Sans"/>
              <a:buChar char="■"/>
              <a:defRPr>
                <a:latin typeface="Open Sans"/>
                <a:ea typeface="Open Sans"/>
                <a:cs typeface="Open Sans"/>
                <a:sym typeface="Open Sans"/>
              </a:defRPr>
            </a:lvl9pPr>
          </a:lstStyle>
          <a:p/>
        </p:txBody>
      </p:sp>
      <p:sp>
        <p:nvSpPr>
          <p:cNvPr id="76" name="Google Shape;7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7" name="Google Shape;77;p17"/>
          <p:cNvSpPr/>
          <p:nvPr/>
        </p:nvSpPr>
        <p:spPr>
          <a:xfrm>
            <a:off x="-8875" y="0"/>
            <a:ext cx="9153000" cy="180000"/>
          </a:xfrm>
          <a:prstGeom prst="rect">
            <a:avLst/>
          </a:prstGeom>
          <a:solidFill>
            <a:srgbClr val="FDB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18"/>
          <p:cNvSpPr txBox="1"/>
          <p:nvPr>
            <p:ph idx="1" type="body"/>
          </p:nvPr>
        </p:nvSpPr>
        <p:spPr>
          <a:xfrm>
            <a:off x="613750" y="1152475"/>
            <a:ext cx="36207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Font typeface="Open Sans"/>
              <a:buChar char="●"/>
              <a:defRPr sz="1400">
                <a:latin typeface="Open Sans"/>
                <a:ea typeface="Open Sans"/>
                <a:cs typeface="Open Sans"/>
                <a:sym typeface="Open Sans"/>
              </a:defRPr>
            </a:lvl1pPr>
            <a:lvl2pPr indent="-304800" lvl="1" marL="914400">
              <a:spcBef>
                <a:spcPts val="0"/>
              </a:spcBef>
              <a:spcAft>
                <a:spcPts val="0"/>
              </a:spcAft>
              <a:buSzPts val="1200"/>
              <a:buFont typeface="Open Sans"/>
              <a:buChar char="○"/>
              <a:defRPr sz="1200">
                <a:latin typeface="Open Sans"/>
                <a:ea typeface="Open Sans"/>
                <a:cs typeface="Open Sans"/>
                <a:sym typeface="Open Sans"/>
              </a:defRPr>
            </a:lvl2pPr>
            <a:lvl3pPr indent="-304800" lvl="2" marL="1371600">
              <a:spcBef>
                <a:spcPts val="0"/>
              </a:spcBef>
              <a:spcAft>
                <a:spcPts val="0"/>
              </a:spcAft>
              <a:buSzPts val="1200"/>
              <a:buFont typeface="Open Sans"/>
              <a:buChar char="■"/>
              <a:defRPr sz="1200">
                <a:latin typeface="Open Sans"/>
                <a:ea typeface="Open Sans"/>
                <a:cs typeface="Open Sans"/>
                <a:sym typeface="Open Sans"/>
              </a:defRPr>
            </a:lvl3pPr>
            <a:lvl4pPr indent="-304800" lvl="3" marL="1828800">
              <a:spcBef>
                <a:spcPts val="0"/>
              </a:spcBef>
              <a:spcAft>
                <a:spcPts val="0"/>
              </a:spcAft>
              <a:buSzPts val="1200"/>
              <a:buFont typeface="Open Sans"/>
              <a:buChar char="●"/>
              <a:defRPr sz="1200">
                <a:latin typeface="Open Sans"/>
                <a:ea typeface="Open Sans"/>
                <a:cs typeface="Open Sans"/>
                <a:sym typeface="Open Sans"/>
              </a:defRPr>
            </a:lvl4pPr>
            <a:lvl5pPr indent="-304800" lvl="4" marL="2286000">
              <a:spcBef>
                <a:spcPts val="0"/>
              </a:spcBef>
              <a:spcAft>
                <a:spcPts val="0"/>
              </a:spcAft>
              <a:buSzPts val="1200"/>
              <a:buFont typeface="Open Sans"/>
              <a:buChar char="○"/>
              <a:defRPr sz="1200">
                <a:latin typeface="Open Sans"/>
                <a:ea typeface="Open Sans"/>
                <a:cs typeface="Open Sans"/>
                <a:sym typeface="Open Sans"/>
              </a:defRPr>
            </a:lvl5pPr>
            <a:lvl6pPr indent="-304800" lvl="5" marL="2743200">
              <a:spcBef>
                <a:spcPts val="0"/>
              </a:spcBef>
              <a:spcAft>
                <a:spcPts val="0"/>
              </a:spcAft>
              <a:buSzPts val="1200"/>
              <a:buFont typeface="Open Sans"/>
              <a:buChar char="■"/>
              <a:defRPr sz="1200">
                <a:latin typeface="Open Sans"/>
                <a:ea typeface="Open Sans"/>
                <a:cs typeface="Open Sans"/>
                <a:sym typeface="Open Sans"/>
              </a:defRPr>
            </a:lvl6pPr>
            <a:lvl7pPr indent="-304800" lvl="6" marL="3200400">
              <a:spcBef>
                <a:spcPts val="0"/>
              </a:spcBef>
              <a:spcAft>
                <a:spcPts val="0"/>
              </a:spcAft>
              <a:buSzPts val="1200"/>
              <a:buFont typeface="Open Sans"/>
              <a:buChar char="●"/>
              <a:defRPr sz="1200">
                <a:latin typeface="Open Sans"/>
                <a:ea typeface="Open Sans"/>
                <a:cs typeface="Open Sans"/>
                <a:sym typeface="Open Sans"/>
              </a:defRPr>
            </a:lvl7pPr>
            <a:lvl8pPr indent="-304800" lvl="7" marL="3657600">
              <a:spcBef>
                <a:spcPts val="0"/>
              </a:spcBef>
              <a:spcAft>
                <a:spcPts val="0"/>
              </a:spcAft>
              <a:buSzPts val="1200"/>
              <a:buFont typeface="Open Sans"/>
              <a:buChar char="○"/>
              <a:defRPr sz="1200">
                <a:latin typeface="Open Sans"/>
                <a:ea typeface="Open Sans"/>
                <a:cs typeface="Open Sans"/>
                <a:sym typeface="Open Sans"/>
              </a:defRPr>
            </a:lvl8pPr>
            <a:lvl9pPr indent="-304800" lvl="8" marL="4114800">
              <a:spcBef>
                <a:spcPts val="0"/>
              </a:spcBef>
              <a:spcAft>
                <a:spcPts val="0"/>
              </a:spcAft>
              <a:buSzPts val="1200"/>
              <a:buFont typeface="Open Sans"/>
              <a:buChar char="■"/>
              <a:defRPr sz="1200">
                <a:latin typeface="Open Sans"/>
                <a:ea typeface="Open Sans"/>
                <a:cs typeface="Open Sans"/>
                <a:sym typeface="Open Sans"/>
              </a:defRPr>
            </a:lvl9pPr>
          </a:lstStyle>
          <a:p/>
        </p:txBody>
      </p:sp>
      <p:sp>
        <p:nvSpPr>
          <p:cNvPr id="80" name="Google Shape;80;p18"/>
          <p:cNvSpPr txBox="1"/>
          <p:nvPr>
            <p:ph idx="2" type="body"/>
          </p:nvPr>
        </p:nvSpPr>
        <p:spPr>
          <a:xfrm>
            <a:off x="4832400" y="1152475"/>
            <a:ext cx="36207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Font typeface="Open Sans"/>
              <a:buChar char="●"/>
              <a:defRPr sz="1400">
                <a:latin typeface="Open Sans"/>
                <a:ea typeface="Open Sans"/>
                <a:cs typeface="Open Sans"/>
                <a:sym typeface="Open Sans"/>
              </a:defRPr>
            </a:lvl1pPr>
            <a:lvl2pPr indent="-304800" lvl="1" marL="914400">
              <a:spcBef>
                <a:spcPts val="0"/>
              </a:spcBef>
              <a:spcAft>
                <a:spcPts val="0"/>
              </a:spcAft>
              <a:buSzPts val="1200"/>
              <a:buFont typeface="Open Sans"/>
              <a:buChar char="○"/>
              <a:defRPr sz="1200">
                <a:latin typeface="Open Sans"/>
                <a:ea typeface="Open Sans"/>
                <a:cs typeface="Open Sans"/>
                <a:sym typeface="Open Sans"/>
              </a:defRPr>
            </a:lvl2pPr>
            <a:lvl3pPr indent="-304800" lvl="2" marL="1371600">
              <a:spcBef>
                <a:spcPts val="0"/>
              </a:spcBef>
              <a:spcAft>
                <a:spcPts val="0"/>
              </a:spcAft>
              <a:buSzPts val="1200"/>
              <a:buFont typeface="Open Sans"/>
              <a:buChar char="■"/>
              <a:defRPr sz="1200">
                <a:latin typeface="Open Sans"/>
                <a:ea typeface="Open Sans"/>
                <a:cs typeface="Open Sans"/>
                <a:sym typeface="Open Sans"/>
              </a:defRPr>
            </a:lvl3pPr>
            <a:lvl4pPr indent="-304800" lvl="3" marL="1828800">
              <a:spcBef>
                <a:spcPts val="0"/>
              </a:spcBef>
              <a:spcAft>
                <a:spcPts val="0"/>
              </a:spcAft>
              <a:buSzPts val="1200"/>
              <a:buFont typeface="Open Sans"/>
              <a:buChar char="●"/>
              <a:defRPr sz="1200">
                <a:latin typeface="Open Sans"/>
                <a:ea typeface="Open Sans"/>
                <a:cs typeface="Open Sans"/>
                <a:sym typeface="Open Sans"/>
              </a:defRPr>
            </a:lvl4pPr>
            <a:lvl5pPr indent="-304800" lvl="4" marL="2286000">
              <a:spcBef>
                <a:spcPts val="0"/>
              </a:spcBef>
              <a:spcAft>
                <a:spcPts val="0"/>
              </a:spcAft>
              <a:buSzPts val="1200"/>
              <a:buFont typeface="Open Sans"/>
              <a:buChar char="○"/>
              <a:defRPr sz="1200">
                <a:latin typeface="Open Sans"/>
                <a:ea typeface="Open Sans"/>
                <a:cs typeface="Open Sans"/>
                <a:sym typeface="Open Sans"/>
              </a:defRPr>
            </a:lvl5pPr>
            <a:lvl6pPr indent="-304800" lvl="5" marL="2743200">
              <a:spcBef>
                <a:spcPts val="0"/>
              </a:spcBef>
              <a:spcAft>
                <a:spcPts val="0"/>
              </a:spcAft>
              <a:buSzPts val="1200"/>
              <a:buFont typeface="Open Sans"/>
              <a:buChar char="■"/>
              <a:defRPr sz="1200">
                <a:latin typeface="Open Sans"/>
                <a:ea typeface="Open Sans"/>
                <a:cs typeface="Open Sans"/>
                <a:sym typeface="Open Sans"/>
              </a:defRPr>
            </a:lvl6pPr>
            <a:lvl7pPr indent="-304800" lvl="6" marL="3200400">
              <a:spcBef>
                <a:spcPts val="0"/>
              </a:spcBef>
              <a:spcAft>
                <a:spcPts val="0"/>
              </a:spcAft>
              <a:buSzPts val="1200"/>
              <a:buFont typeface="Open Sans"/>
              <a:buChar char="●"/>
              <a:defRPr sz="1200">
                <a:latin typeface="Open Sans"/>
                <a:ea typeface="Open Sans"/>
                <a:cs typeface="Open Sans"/>
                <a:sym typeface="Open Sans"/>
              </a:defRPr>
            </a:lvl7pPr>
            <a:lvl8pPr indent="-304800" lvl="7" marL="3657600">
              <a:spcBef>
                <a:spcPts val="0"/>
              </a:spcBef>
              <a:spcAft>
                <a:spcPts val="0"/>
              </a:spcAft>
              <a:buSzPts val="1200"/>
              <a:buFont typeface="Open Sans"/>
              <a:buChar char="○"/>
              <a:defRPr sz="1200">
                <a:latin typeface="Open Sans"/>
                <a:ea typeface="Open Sans"/>
                <a:cs typeface="Open Sans"/>
                <a:sym typeface="Open Sans"/>
              </a:defRPr>
            </a:lvl8pPr>
            <a:lvl9pPr indent="-304800" lvl="8" marL="4114800">
              <a:spcBef>
                <a:spcPts val="0"/>
              </a:spcBef>
              <a:spcAft>
                <a:spcPts val="0"/>
              </a:spcAft>
              <a:buSzPts val="1200"/>
              <a:buFont typeface="Open Sans"/>
              <a:buChar char="■"/>
              <a:defRPr sz="1200">
                <a:latin typeface="Open Sans"/>
                <a:ea typeface="Open Sans"/>
                <a:cs typeface="Open Sans"/>
                <a:sym typeface="Open Sans"/>
              </a:defRPr>
            </a:lvl9pPr>
          </a:lstStyle>
          <a:p/>
        </p:txBody>
      </p:sp>
      <p:sp>
        <p:nvSpPr>
          <p:cNvPr id="81" name="Google Shape;8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8"/>
          <p:cNvSpPr/>
          <p:nvPr/>
        </p:nvSpPr>
        <p:spPr>
          <a:xfrm>
            <a:off x="-8875" y="0"/>
            <a:ext cx="9153000" cy="180000"/>
          </a:xfrm>
          <a:prstGeom prst="rect">
            <a:avLst/>
          </a:prstGeom>
          <a:solidFill>
            <a:srgbClr val="FDB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8"/>
          <p:cNvSpPr txBox="1"/>
          <p:nvPr>
            <p:ph type="title"/>
          </p:nvPr>
        </p:nvSpPr>
        <p:spPr>
          <a:xfrm>
            <a:off x="613750" y="445025"/>
            <a:ext cx="79263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b="1">
                <a:solidFill>
                  <a:srgbClr val="003262"/>
                </a:solidFill>
                <a:latin typeface="Open Sans"/>
                <a:ea typeface="Open Sans"/>
                <a:cs typeface="Open Sans"/>
                <a:sym typeface="Open San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4" name="Shape 84"/>
        <p:cNvGrpSpPr/>
        <p:nvPr/>
      </p:nvGrpSpPr>
      <p:grpSpPr>
        <a:xfrm>
          <a:off x="0" y="0"/>
          <a:ext cx="0" cy="0"/>
          <a:chOff x="0" y="0"/>
          <a:chExt cx="0" cy="0"/>
        </a:xfrm>
      </p:grpSpPr>
      <p:sp>
        <p:nvSpPr>
          <p:cNvPr id="85" name="Google Shape;8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6" name="Google Shape;86;p19"/>
          <p:cNvSpPr/>
          <p:nvPr/>
        </p:nvSpPr>
        <p:spPr>
          <a:xfrm>
            <a:off x="-8875" y="0"/>
            <a:ext cx="9153000" cy="180000"/>
          </a:xfrm>
          <a:prstGeom prst="rect">
            <a:avLst/>
          </a:prstGeom>
          <a:solidFill>
            <a:srgbClr val="FDB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9"/>
          <p:cNvSpPr txBox="1"/>
          <p:nvPr>
            <p:ph type="title"/>
          </p:nvPr>
        </p:nvSpPr>
        <p:spPr>
          <a:xfrm>
            <a:off x="613750" y="445025"/>
            <a:ext cx="79263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b="1">
                <a:solidFill>
                  <a:srgbClr val="003262"/>
                </a:solidFill>
                <a:latin typeface="Open Sans"/>
                <a:ea typeface="Open Sans"/>
                <a:cs typeface="Open Sans"/>
                <a:sym typeface="Open San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8" name="Shape 88"/>
        <p:cNvGrpSpPr/>
        <p:nvPr/>
      </p:nvGrpSpPr>
      <p:grpSpPr>
        <a:xfrm>
          <a:off x="0" y="0"/>
          <a:ext cx="0" cy="0"/>
          <a:chOff x="0" y="0"/>
          <a:chExt cx="0" cy="0"/>
        </a:xfrm>
      </p:grpSpPr>
      <p:sp>
        <p:nvSpPr>
          <p:cNvPr id="89" name="Google Shape;89;p20"/>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Font typeface="Open Sans"/>
              <a:buChar char="●"/>
              <a:defRPr sz="1200">
                <a:latin typeface="Open Sans"/>
                <a:ea typeface="Open Sans"/>
                <a:cs typeface="Open Sans"/>
                <a:sym typeface="Open Sans"/>
              </a:defRPr>
            </a:lvl1pPr>
            <a:lvl2pPr indent="-304800" lvl="1" marL="914400">
              <a:spcBef>
                <a:spcPts val="0"/>
              </a:spcBef>
              <a:spcAft>
                <a:spcPts val="0"/>
              </a:spcAft>
              <a:buSzPts val="1200"/>
              <a:buFont typeface="Open Sans"/>
              <a:buChar char="○"/>
              <a:defRPr sz="1200">
                <a:latin typeface="Open Sans"/>
                <a:ea typeface="Open Sans"/>
                <a:cs typeface="Open Sans"/>
                <a:sym typeface="Open Sans"/>
              </a:defRPr>
            </a:lvl2pPr>
            <a:lvl3pPr indent="-304800" lvl="2" marL="1371600">
              <a:spcBef>
                <a:spcPts val="0"/>
              </a:spcBef>
              <a:spcAft>
                <a:spcPts val="0"/>
              </a:spcAft>
              <a:buSzPts val="1200"/>
              <a:buFont typeface="Open Sans"/>
              <a:buChar char="■"/>
              <a:defRPr sz="1200">
                <a:latin typeface="Open Sans"/>
                <a:ea typeface="Open Sans"/>
                <a:cs typeface="Open Sans"/>
                <a:sym typeface="Open Sans"/>
              </a:defRPr>
            </a:lvl3pPr>
            <a:lvl4pPr indent="-304800" lvl="3" marL="1828800">
              <a:spcBef>
                <a:spcPts val="0"/>
              </a:spcBef>
              <a:spcAft>
                <a:spcPts val="0"/>
              </a:spcAft>
              <a:buSzPts val="1200"/>
              <a:buFont typeface="Open Sans"/>
              <a:buChar char="●"/>
              <a:defRPr sz="1200">
                <a:latin typeface="Open Sans"/>
                <a:ea typeface="Open Sans"/>
                <a:cs typeface="Open Sans"/>
                <a:sym typeface="Open Sans"/>
              </a:defRPr>
            </a:lvl4pPr>
            <a:lvl5pPr indent="-304800" lvl="4" marL="2286000">
              <a:spcBef>
                <a:spcPts val="0"/>
              </a:spcBef>
              <a:spcAft>
                <a:spcPts val="0"/>
              </a:spcAft>
              <a:buSzPts val="1200"/>
              <a:buFont typeface="Open Sans"/>
              <a:buChar char="○"/>
              <a:defRPr sz="1200">
                <a:latin typeface="Open Sans"/>
                <a:ea typeface="Open Sans"/>
                <a:cs typeface="Open Sans"/>
                <a:sym typeface="Open Sans"/>
              </a:defRPr>
            </a:lvl5pPr>
            <a:lvl6pPr indent="-304800" lvl="5" marL="2743200">
              <a:spcBef>
                <a:spcPts val="0"/>
              </a:spcBef>
              <a:spcAft>
                <a:spcPts val="0"/>
              </a:spcAft>
              <a:buSzPts val="1200"/>
              <a:buFont typeface="Open Sans"/>
              <a:buChar char="■"/>
              <a:defRPr sz="1200">
                <a:latin typeface="Open Sans"/>
                <a:ea typeface="Open Sans"/>
                <a:cs typeface="Open Sans"/>
                <a:sym typeface="Open Sans"/>
              </a:defRPr>
            </a:lvl6pPr>
            <a:lvl7pPr indent="-304800" lvl="6" marL="3200400">
              <a:spcBef>
                <a:spcPts val="0"/>
              </a:spcBef>
              <a:spcAft>
                <a:spcPts val="0"/>
              </a:spcAft>
              <a:buSzPts val="1200"/>
              <a:buFont typeface="Open Sans"/>
              <a:buChar char="●"/>
              <a:defRPr sz="1200">
                <a:latin typeface="Open Sans"/>
                <a:ea typeface="Open Sans"/>
                <a:cs typeface="Open Sans"/>
                <a:sym typeface="Open Sans"/>
              </a:defRPr>
            </a:lvl7pPr>
            <a:lvl8pPr indent="-304800" lvl="7" marL="3657600">
              <a:spcBef>
                <a:spcPts val="0"/>
              </a:spcBef>
              <a:spcAft>
                <a:spcPts val="0"/>
              </a:spcAft>
              <a:buSzPts val="1200"/>
              <a:buFont typeface="Open Sans"/>
              <a:buChar char="○"/>
              <a:defRPr sz="1200">
                <a:latin typeface="Open Sans"/>
                <a:ea typeface="Open Sans"/>
                <a:cs typeface="Open Sans"/>
                <a:sym typeface="Open Sans"/>
              </a:defRPr>
            </a:lvl8pPr>
            <a:lvl9pPr indent="-304800" lvl="8" marL="4114800">
              <a:spcBef>
                <a:spcPts val="0"/>
              </a:spcBef>
              <a:spcAft>
                <a:spcPts val="0"/>
              </a:spcAft>
              <a:buSzPts val="1200"/>
              <a:buFont typeface="Open Sans"/>
              <a:buChar char="■"/>
              <a:defRPr sz="1200">
                <a:latin typeface="Open Sans"/>
                <a:ea typeface="Open Sans"/>
                <a:cs typeface="Open Sans"/>
                <a:sym typeface="Open Sans"/>
              </a:defRPr>
            </a:lvl9pPr>
          </a:lstStyle>
          <a:p/>
        </p:txBody>
      </p:sp>
      <p:sp>
        <p:nvSpPr>
          <p:cNvPr id="90" name="Google Shape;9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1" name="Google Shape;91;p20"/>
          <p:cNvSpPr/>
          <p:nvPr/>
        </p:nvSpPr>
        <p:spPr>
          <a:xfrm>
            <a:off x="-8875" y="0"/>
            <a:ext cx="9153000" cy="180000"/>
          </a:xfrm>
          <a:prstGeom prst="rect">
            <a:avLst/>
          </a:prstGeom>
          <a:solidFill>
            <a:srgbClr val="FDB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0"/>
          <p:cNvSpPr txBox="1"/>
          <p:nvPr>
            <p:ph type="title"/>
          </p:nvPr>
        </p:nvSpPr>
        <p:spPr>
          <a:xfrm>
            <a:off x="613750" y="445025"/>
            <a:ext cx="79263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b="1">
                <a:solidFill>
                  <a:srgbClr val="003262"/>
                </a:solidFill>
                <a:latin typeface="Open Sans"/>
                <a:ea typeface="Open Sans"/>
                <a:cs typeface="Open Sans"/>
                <a:sym typeface="Open San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3" name="Shape 93"/>
        <p:cNvGrpSpPr/>
        <p:nvPr/>
      </p:nvGrpSpPr>
      <p:grpSpPr>
        <a:xfrm>
          <a:off x="0" y="0"/>
          <a:ext cx="0" cy="0"/>
          <a:chOff x="0" y="0"/>
          <a:chExt cx="0" cy="0"/>
        </a:xfrm>
      </p:grpSpPr>
      <p:sp>
        <p:nvSpPr>
          <p:cNvPr id="94" name="Google Shape;94;p21"/>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4800"/>
              <a:buFont typeface="Open Sans"/>
              <a:buNone/>
              <a:defRPr b="1" sz="4800">
                <a:solidFill>
                  <a:schemeClr val="accent1"/>
                </a:solidFill>
                <a:latin typeface="Open Sans"/>
                <a:ea typeface="Open Sans"/>
                <a:cs typeface="Open Sans"/>
                <a:sym typeface="Open Sans"/>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5" name="Google Shape;9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21"/>
          <p:cNvSpPr/>
          <p:nvPr/>
        </p:nvSpPr>
        <p:spPr>
          <a:xfrm>
            <a:off x="-8875" y="0"/>
            <a:ext cx="9153000" cy="180000"/>
          </a:xfrm>
          <a:prstGeom prst="rect">
            <a:avLst/>
          </a:prstGeom>
          <a:solidFill>
            <a:srgbClr val="FDB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3262"/>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625000" y="1606350"/>
            <a:ext cx="5533500" cy="9654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b="1" sz="3800">
                <a:solidFill>
                  <a:schemeClr val="lt1"/>
                </a:solidFill>
                <a:latin typeface="Open Sans"/>
                <a:ea typeface="Open Sans"/>
                <a:cs typeface="Open Sans"/>
                <a:sym typeface="Open Sans"/>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8" name="Google Shape;18;p3"/>
          <p:cNvSpPr txBox="1"/>
          <p:nvPr>
            <p:ph idx="1" type="subTitle"/>
          </p:nvPr>
        </p:nvSpPr>
        <p:spPr>
          <a:xfrm>
            <a:off x="681525" y="2839750"/>
            <a:ext cx="5282100" cy="7383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1800"/>
              <a:buFont typeface="Open Sans"/>
              <a:buNone/>
              <a:defRPr>
                <a:solidFill>
                  <a:schemeClr val="lt1"/>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7" name="Shape 97"/>
        <p:cNvGrpSpPr/>
        <p:nvPr/>
      </p:nvGrpSpPr>
      <p:grpSpPr>
        <a:xfrm>
          <a:off x="0" y="0"/>
          <a:ext cx="0" cy="0"/>
          <a:chOff x="0" y="0"/>
          <a:chExt cx="0" cy="0"/>
        </a:xfrm>
      </p:grpSpPr>
      <p:sp>
        <p:nvSpPr>
          <p:cNvPr id="98" name="Google Shape;98;p22"/>
          <p:cNvSpPr/>
          <p:nvPr/>
        </p:nvSpPr>
        <p:spPr>
          <a:xfrm>
            <a:off x="5537525" y="-125"/>
            <a:ext cx="36066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0" name="Google Shape;100;p22"/>
          <p:cNvSpPr txBox="1"/>
          <p:nvPr>
            <p:ph type="title"/>
          </p:nvPr>
        </p:nvSpPr>
        <p:spPr>
          <a:xfrm>
            <a:off x="613750" y="445025"/>
            <a:ext cx="32199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b="1">
                <a:solidFill>
                  <a:srgbClr val="003262"/>
                </a:solidFill>
                <a:latin typeface="Open Sans"/>
                <a:ea typeface="Open Sans"/>
                <a:cs typeface="Open Sans"/>
                <a:sym typeface="Open San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 name="Shape 101"/>
        <p:cNvGrpSpPr/>
        <p:nvPr/>
      </p:nvGrpSpPr>
      <p:grpSpPr>
        <a:xfrm>
          <a:off x="0" y="0"/>
          <a:ext cx="0" cy="0"/>
          <a:chOff x="0" y="0"/>
          <a:chExt cx="0" cy="0"/>
        </a:xfrm>
      </p:grpSpPr>
      <p:sp>
        <p:nvSpPr>
          <p:cNvPr id="102" name="Google Shape;102;p23"/>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Open Sans"/>
              <a:buNone/>
              <a:defRPr>
                <a:latin typeface="Open Sans"/>
                <a:ea typeface="Open Sans"/>
                <a:cs typeface="Open Sans"/>
                <a:sym typeface="Open Sans"/>
              </a:defRPr>
            </a:lvl1pPr>
          </a:lstStyle>
          <a:p/>
        </p:txBody>
      </p:sp>
      <p:sp>
        <p:nvSpPr>
          <p:cNvPr id="103" name="Google Shape;10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4" name="Google Shape;104;p23"/>
          <p:cNvSpPr/>
          <p:nvPr/>
        </p:nvSpPr>
        <p:spPr>
          <a:xfrm>
            <a:off x="-8875" y="0"/>
            <a:ext cx="9153000" cy="180000"/>
          </a:xfrm>
          <a:prstGeom prst="rect">
            <a:avLst/>
          </a:prstGeom>
          <a:solidFill>
            <a:srgbClr val="FDB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7" name="Google Shape;107;p24"/>
          <p:cNvSpPr/>
          <p:nvPr/>
        </p:nvSpPr>
        <p:spPr>
          <a:xfrm>
            <a:off x="-8875" y="0"/>
            <a:ext cx="9153000" cy="180000"/>
          </a:xfrm>
          <a:prstGeom prst="rect">
            <a:avLst/>
          </a:prstGeom>
          <a:solidFill>
            <a:srgbClr val="FDB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CUSTOM_1">
    <p:spTree>
      <p:nvGrpSpPr>
        <p:cNvPr id="108" name="Shape 108"/>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p:cSld name="CUSTOM">
    <p:bg>
      <p:bgPr>
        <a:solidFill>
          <a:schemeClr val="accent1"/>
        </a:solidFill>
      </p:bgPr>
    </p:bg>
    <p:spTree>
      <p:nvGrpSpPr>
        <p:cNvPr id="109" name="Shape 109"/>
        <p:cNvGrpSpPr/>
        <p:nvPr/>
      </p:nvGrpSpPr>
      <p:grpSpPr>
        <a:xfrm>
          <a:off x="0" y="0"/>
          <a:ext cx="0" cy="0"/>
          <a:chOff x="0" y="0"/>
          <a:chExt cx="0" cy="0"/>
        </a:xfrm>
      </p:grpSpPr>
      <p:sp>
        <p:nvSpPr>
          <p:cNvPr id="110" name="Google Shape;110;p26"/>
          <p:cNvSpPr/>
          <p:nvPr/>
        </p:nvSpPr>
        <p:spPr>
          <a:xfrm>
            <a:off x="0" y="0"/>
            <a:ext cx="9144000" cy="2807100"/>
          </a:xfrm>
          <a:prstGeom prst="rect">
            <a:avLst/>
          </a:prstGeom>
          <a:solidFill>
            <a:srgbClr val="FDB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6"/>
          <p:cNvSpPr/>
          <p:nvPr/>
        </p:nvSpPr>
        <p:spPr>
          <a:xfrm>
            <a:off x="272400" y="284250"/>
            <a:ext cx="8599200" cy="4575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6"/>
          <p:cNvSpPr txBox="1"/>
          <p:nvPr>
            <p:ph type="title"/>
          </p:nvPr>
        </p:nvSpPr>
        <p:spPr>
          <a:xfrm>
            <a:off x="2271750" y="1691400"/>
            <a:ext cx="4600500" cy="17607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Font typeface="Open Sans"/>
              <a:buNone/>
              <a:defRPr>
                <a:latin typeface="Open Sans"/>
                <a:ea typeface="Open Sans"/>
                <a:cs typeface="Open Sans"/>
                <a:sym typeface="Open Sans"/>
              </a:defRPr>
            </a:lvl1pPr>
            <a:lvl2pPr lvl="1">
              <a:spcBef>
                <a:spcPts val="0"/>
              </a:spcBef>
              <a:spcAft>
                <a:spcPts val="0"/>
              </a:spcAft>
              <a:buSzPts val="2800"/>
              <a:buFont typeface="Open Sans"/>
              <a:buNone/>
              <a:defRPr>
                <a:latin typeface="Open Sans"/>
                <a:ea typeface="Open Sans"/>
                <a:cs typeface="Open Sans"/>
                <a:sym typeface="Open Sans"/>
              </a:defRPr>
            </a:lvl2pPr>
            <a:lvl3pPr lvl="2">
              <a:spcBef>
                <a:spcPts val="0"/>
              </a:spcBef>
              <a:spcAft>
                <a:spcPts val="0"/>
              </a:spcAft>
              <a:buSzPts val="2800"/>
              <a:buFont typeface="Open Sans"/>
              <a:buNone/>
              <a:defRPr>
                <a:latin typeface="Open Sans"/>
                <a:ea typeface="Open Sans"/>
                <a:cs typeface="Open Sans"/>
                <a:sym typeface="Open Sans"/>
              </a:defRPr>
            </a:lvl3pPr>
            <a:lvl4pPr lvl="3">
              <a:spcBef>
                <a:spcPts val="0"/>
              </a:spcBef>
              <a:spcAft>
                <a:spcPts val="0"/>
              </a:spcAft>
              <a:buSzPts val="2800"/>
              <a:buFont typeface="Open Sans"/>
              <a:buNone/>
              <a:defRPr>
                <a:latin typeface="Open Sans"/>
                <a:ea typeface="Open Sans"/>
                <a:cs typeface="Open Sans"/>
                <a:sym typeface="Open Sans"/>
              </a:defRPr>
            </a:lvl4pPr>
            <a:lvl5pPr lvl="4">
              <a:spcBef>
                <a:spcPts val="0"/>
              </a:spcBef>
              <a:spcAft>
                <a:spcPts val="0"/>
              </a:spcAft>
              <a:buSzPts val="2800"/>
              <a:buFont typeface="Open Sans"/>
              <a:buNone/>
              <a:defRPr>
                <a:latin typeface="Open Sans"/>
                <a:ea typeface="Open Sans"/>
                <a:cs typeface="Open Sans"/>
                <a:sym typeface="Open Sans"/>
              </a:defRPr>
            </a:lvl5pPr>
            <a:lvl6pPr lvl="5">
              <a:spcBef>
                <a:spcPts val="0"/>
              </a:spcBef>
              <a:spcAft>
                <a:spcPts val="0"/>
              </a:spcAft>
              <a:buSzPts val="2800"/>
              <a:buFont typeface="Open Sans"/>
              <a:buNone/>
              <a:defRPr>
                <a:latin typeface="Open Sans"/>
                <a:ea typeface="Open Sans"/>
                <a:cs typeface="Open Sans"/>
                <a:sym typeface="Open Sans"/>
              </a:defRPr>
            </a:lvl6pPr>
            <a:lvl7pPr lvl="6">
              <a:spcBef>
                <a:spcPts val="0"/>
              </a:spcBef>
              <a:spcAft>
                <a:spcPts val="0"/>
              </a:spcAft>
              <a:buSzPts val="2800"/>
              <a:buFont typeface="Open Sans"/>
              <a:buNone/>
              <a:defRPr>
                <a:latin typeface="Open Sans"/>
                <a:ea typeface="Open Sans"/>
                <a:cs typeface="Open Sans"/>
                <a:sym typeface="Open Sans"/>
              </a:defRPr>
            </a:lvl7pPr>
            <a:lvl8pPr lvl="7">
              <a:spcBef>
                <a:spcPts val="0"/>
              </a:spcBef>
              <a:spcAft>
                <a:spcPts val="0"/>
              </a:spcAft>
              <a:buSzPts val="2800"/>
              <a:buFont typeface="Open Sans"/>
              <a:buNone/>
              <a:defRPr>
                <a:latin typeface="Open Sans"/>
                <a:ea typeface="Open Sans"/>
                <a:cs typeface="Open Sans"/>
                <a:sym typeface="Open Sans"/>
              </a:defRPr>
            </a:lvl8pPr>
            <a:lvl9pPr lvl="8">
              <a:spcBef>
                <a:spcPts val="0"/>
              </a:spcBef>
              <a:spcAft>
                <a:spcPts val="0"/>
              </a:spcAft>
              <a:buSzPts val="2800"/>
              <a:buFont typeface="Open Sans"/>
              <a:buNone/>
              <a:defRPr>
                <a:latin typeface="Open Sans"/>
                <a:ea typeface="Open Sans"/>
                <a:cs typeface="Open Sans"/>
                <a:sym typeface="Open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613750" y="445025"/>
            <a:ext cx="79263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b="1">
                <a:solidFill>
                  <a:srgbClr val="003262"/>
                </a:solidFill>
                <a:latin typeface="Open Sans"/>
                <a:ea typeface="Open Sans"/>
                <a:cs typeface="Open Sans"/>
                <a:sym typeface="Open San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613750" y="1152475"/>
            <a:ext cx="79263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Font typeface="Open Sans"/>
              <a:buChar char="●"/>
              <a:defRPr>
                <a:latin typeface="Open Sans"/>
                <a:ea typeface="Open Sans"/>
                <a:cs typeface="Open Sans"/>
                <a:sym typeface="Open Sans"/>
              </a:defRPr>
            </a:lvl1pPr>
            <a:lvl2pPr indent="-317500" lvl="1" marL="914400">
              <a:spcBef>
                <a:spcPts val="0"/>
              </a:spcBef>
              <a:spcAft>
                <a:spcPts val="0"/>
              </a:spcAft>
              <a:buSzPts val="1400"/>
              <a:buFont typeface="Open Sans"/>
              <a:buChar char="○"/>
              <a:defRPr>
                <a:latin typeface="Open Sans"/>
                <a:ea typeface="Open Sans"/>
                <a:cs typeface="Open Sans"/>
                <a:sym typeface="Open Sans"/>
              </a:defRPr>
            </a:lvl2pPr>
            <a:lvl3pPr indent="-317500" lvl="2" marL="1371600">
              <a:spcBef>
                <a:spcPts val="0"/>
              </a:spcBef>
              <a:spcAft>
                <a:spcPts val="0"/>
              </a:spcAft>
              <a:buSzPts val="1400"/>
              <a:buFont typeface="Open Sans"/>
              <a:buChar char="■"/>
              <a:defRPr>
                <a:latin typeface="Open Sans"/>
                <a:ea typeface="Open Sans"/>
                <a:cs typeface="Open Sans"/>
                <a:sym typeface="Open Sans"/>
              </a:defRPr>
            </a:lvl3pPr>
            <a:lvl4pPr indent="-317500" lvl="3" marL="1828800">
              <a:spcBef>
                <a:spcPts val="0"/>
              </a:spcBef>
              <a:spcAft>
                <a:spcPts val="0"/>
              </a:spcAft>
              <a:buSzPts val="1400"/>
              <a:buFont typeface="Open Sans"/>
              <a:buChar char="●"/>
              <a:defRPr>
                <a:latin typeface="Open Sans"/>
                <a:ea typeface="Open Sans"/>
                <a:cs typeface="Open Sans"/>
                <a:sym typeface="Open Sans"/>
              </a:defRPr>
            </a:lvl4pPr>
            <a:lvl5pPr indent="-317500" lvl="4" marL="2286000">
              <a:spcBef>
                <a:spcPts val="0"/>
              </a:spcBef>
              <a:spcAft>
                <a:spcPts val="0"/>
              </a:spcAft>
              <a:buSzPts val="1400"/>
              <a:buFont typeface="Open Sans"/>
              <a:buChar char="○"/>
              <a:defRPr>
                <a:latin typeface="Open Sans"/>
                <a:ea typeface="Open Sans"/>
                <a:cs typeface="Open Sans"/>
                <a:sym typeface="Open Sans"/>
              </a:defRPr>
            </a:lvl5pPr>
            <a:lvl6pPr indent="-317500" lvl="5" marL="2743200">
              <a:spcBef>
                <a:spcPts val="0"/>
              </a:spcBef>
              <a:spcAft>
                <a:spcPts val="0"/>
              </a:spcAft>
              <a:buSzPts val="1400"/>
              <a:buFont typeface="Open Sans"/>
              <a:buChar char="■"/>
              <a:defRPr>
                <a:latin typeface="Open Sans"/>
                <a:ea typeface="Open Sans"/>
                <a:cs typeface="Open Sans"/>
                <a:sym typeface="Open Sans"/>
              </a:defRPr>
            </a:lvl6pPr>
            <a:lvl7pPr indent="-317500" lvl="6" marL="3200400">
              <a:spcBef>
                <a:spcPts val="0"/>
              </a:spcBef>
              <a:spcAft>
                <a:spcPts val="0"/>
              </a:spcAft>
              <a:buSzPts val="1400"/>
              <a:buFont typeface="Open Sans"/>
              <a:buChar char="●"/>
              <a:defRPr>
                <a:latin typeface="Open Sans"/>
                <a:ea typeface="Open Sans"/>
                <a:cs typeface="Open Sans"/>
                <a:sym typeface="Open Sans"/>
              </a:defRPr>
            </a:lvl7pPr>
            <a:lvl8pPr indent="-317500" lvl="7" marL="3657600">
              <a:spcBef>
                <a:spcPts val="0"/>
              </a:spcBef>
              <a:spcAft>
                <a:spcPts val="0"/>
              </a:spcAft>
              <a:buSzPts val="1400"/>
              <a:buFont typeface="Open Sans"/>
              <a:buChar char="○"/>
              <a:defRPr>
                <a:latin typeface="Open Sans"/>
                <a:ea typeface="Open Sans"/>
                <a:cs typeface="Open Sans"/>
                <a:sym typeface="Open Sans"/>
              </a:defRPr>
            </a:lvl8pPr>
            <a:lvl9pPr indent="-317500" lvl="8" marL="4114800">
              <a:spcBef>
                <a:spcPts val="0"/>
              </a:spcBef>
              <a:spcAft>
                <a:spcPts val="0"/>
              </a:spcAft>
              <a:buSzPts val="1400"/>
              <a:buFont typeface="Open Sans"/>
              <a:buChar char="■"/>
              <a:defRPr>
                <a:latin typeface="Open Sans"/>
                <a:ea typeface="Open Sans"/>
                <a:cs typeface="Open Sans"/>
                <a:sym typeface="Open Sans"/>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3" name="Google Shape;23;p4"/>
          <p:cNvSpPr/>
          <p:nvPr/>
        </p:nvSpPr>
        <p:spPr>
          <a:xfrm>
            <a:off x="-8875" y="0"/>
            <a:ext cx="9153000" cy="180000"/>
          </a:xfrm>
          <a:prstGeom prst="rect">
            <a:avLst/>
          </a:prstGeom>
          <a:solidFill>
            <a:srgbClr val="FDB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idx="1" type="body"/>
          </p:nvPr>
        </p:nvSpPr>
        <p:spPr>
          <a:xfrm>
            <a:off x="613750" y="1152475"/>
            <a:ext cx="36207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Font typeface="Open Sans"/>
              <a:buChar char="●"/>
              <a:defRPr sz="1400">
                <a:latin typeface="Open Sans"/>
                <a:ea typeface="Open Sans"/>
                <a:cs typeface="Open Sans"/>
                <a:sym typeface="Open Sans"/>
              </a:defRPr>
            </a:lvl1pPr>
            <a:lvl2pPr indent="-304800" lvl="1" marL="914400">
              <a:spcBef>
                <a:spcPts val="0"/>
              </a:spcBef>
              <a:spcAft>
                <a:spcPts val="0"/>
              </a:spcAft>
              <a:buSzPts val="1200"/>
              <a:buFont typeface="Open Sans"/>
              <a:buChar char="○"/>
              <a:defRPr sz="1200">
                <a:latin typeface="Open Sans"/>
                <a:ea typeface="Open Sans"/>
                <a:cs typeface="Open Sans"/>
                <a:sym typeface="Open Sans"/>
              </a:defRPr>
            </a:lvl2pPr>
            <a:lvl3pPr indent="-304800" lvl="2" marL="1371600">
              <a:spcBef>
                <a:spcPts val="0"/>
              </a:spcBef>
              <a:spcAft>
                <a:spcPts val="0"/>
              </a:spcAft>
              <a:buSzPts val="1200"/>
              <a:buFont typeface="Open Sans"/>
              <a:buChar char="■"/>
              <a:defRPr sz="1200">
                <a:latin typeface="Open Sans"/>
                <a:ea typeface="Open Sans"/>
                <a:cs typeface="Open Sans"/>
                <a:sym typeface="Open Sans"/>
              </a:defRPr>
            </a:lvl3pPr>
            <a:lvl4pPr indent="-304800" lvl="3" marL="1828800">
              <a:spcBef>
                <a:spcPts val="0"/>
              </a:spcBef>
              <a:spcAft>
                <a:spcPts val="0"/>
              </a:spcAft>
              <a:buSzPts val="1200"/>
              <a:buFont typeface="Open Sans"/>
              <a:buChar char="●"/>
              <a:defRPr sz="1200">
                <a:latin typeface="Open Sans"/>
                <a:ea typeface="Open Sans"/>
                <a:cs typeface="Open Sans"/>
                <a:sym typeface="Open Sans"/>
              </a:defRPr>
            </a:lvl4pPr>
            <a:lvl5pPr indent="-304800" lvl="4" marL="2286000">
              <a:spcBef>
                <a:spcPts val="0"/>
              </a:spcBef>
              <a:spcAft>
                <a:spcPts val="0"/>
              </a:spcAft>
              <a:buSzPts val="1200"/>
              <a:buFont typeface="Open Sans"/>
              <a:buChar char="○"/>
              <a:defRPr sz="1200">
                <a:latin typeface="Open Sans"/>
                <a:ea typeface="Open Sans"/>
                <a:cs typeface="Open Sans"/>
                <a:sym typeface="Open Sans"/>
              </a:defRPr>
            </a:lvl5pPr>
            <a:lvl6pPr indent="-304800" lvl="5" marL="2743200">
              <a:spcBef>
                <a:spcPts val="0"/>
              </a:spcBef>
              <a:spcAft>
                <a:spcPts val="0"/>
              </a:spcAft>
              <a:buSzPts val="1200"/>
              <a:buFont typeface="Open Sans"/>
              <a:buChar char="■"/>
              <a:defRPr sz="1200">
                <a:latin typeface="Open Sans"/>
                <a:ea typeface="Open Sans"/>
                <a:cs typeface="Open Sans"/>
                <a:sym typeface="Open Sans"/>
              </a:defRPr>
            </a:lvl6pPr>
            <a:lvl7pPr indent="-304800" lvl="6" marL="3200400">
              <a:spcBef>
                <a:spcPts val="0"/>
              </a:spcBef>
              <a:spcAft>
                <a:spcPts val="0"/>
              </a:spcAft>
              <a:buSzPts val="1200"/>
              <a:buFont typeface="Open Sans"/>
              <a:buChar char="●"/>
              <a:defRPr sz="1200">
                <a:latin typeface="Open Sans"/>
                <a:ea typeface="Open Sans"/>
                <a:cs typeface="Open Sans"/>
                <a:sym typeface="Open Sans"/>
              </a:defRPr>
            </a:lvl7pPr>
            <a:lvl8pPr indent="-304800" lvl="7" marL="3657600">
              <a:spcBef>
                <a:spcPts val="0"/>
              </a:spcBef>
              <a:spcAft>
                <a:spcPts val="0"/>
              </a:spcAft>
              <a:buSzPts val="1200"/>
              <a:buFont typeface="Open Sans"/>
              <a:buChar char="○"/>
              <a:defRPr sz="1200">
                <a:latin typeface="Open Sans"/>
                <a:ea typeface="Open Sans"/>
                <a:cs typeface="Open Sans"/>
                <a:sym typeface="Open Sans"/>
              </a:defRPr>
            </a:lvl8pPr>
            <a:lvl9pPr indent="-304800" lvl="8" marL="4114800">
              <a:spcBef>
                <a:spcPts val="0"/>
              </a:spcBef>
              <a:spcAft>
                <a:spcPts val="0"/>
              </a:spcAft>
              <a:buSzPts val="1200"/>
              <a:buFont typeface="Open Sans"/>
              <a:buChar char="■"/>
              <a:defRPr sz="1200">
                <a:latin typeface="Open Sans"/>
                <a:ea typeface="Open Sans"/>
                <a:cs typeface="Open Sans"/>
                <a:sym typeface="Open Sans"/>
              </a:defRPr>
            </a:lvl9pPr>
          </a:lstStyle>
          <a:p/>
        </p:txBody>
      </p:sp>
      <p:sp>
        <p:nvSpPr>
          <p:cNvPr id="26" name="Google Shape;26;p5"/>
          <p:cNvSpPr txBox="1"/>
          <p:nvPr>
            <p:ph idx="2" type="body"/>
          </p:nvPr>
        </p:nvSpPr>
        <p:spPr>
          <a:xfrm>
            <a:off x="4832400" y="1152475"/>
            <a:ext cx="36207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Font typeface="Open Sans"/>
              <a:buChar char="●"/>
              <a:defRPr sz="1400">
                <a:latin typeface="Open Sans"/>
                <a:ea typeface="Open Sans"/>
                <a:cs typeface="Open Sans"/>
                <a:sym typeface="Open Sans"/>
              </a:defRPr>
            </a:lvl1pPr>
            <a:lvl2pPr indent="-304800" lvl="1" marL="914400">
              <a:spcBef>
                <a:spcPts val="0"/>
              </a:spcBef>
              <a:spcAft>
                <a:spcPts val="0"/>
              </a:spcAft>
              <a:buSzPts val="1200"/>
              <a:buFont typeface="Open Sans"/>
              <a:buChar char="○"/>
              <a:defRPr sz="1200">
                <a:latin typeface="Open Sans"/>
                <a:ea typeface="Open Sans"/>
                <a:cs typeface="Open Sans"/>
                <a:sym typeface="Open Sans"/>
              </a:defRPr>
            </a:lvl2pPr>
            <a:lvl3pPr indent="-304800" lvl="2" marL="1371600">
              <a:spcBef>
                <a:spcPts val="0"/>
              </a:spcBef>
              <a:spcAft>
                <a:spcPts val="0"/>
              </a:spcAft>
              <a:buSzPts val="1200"/>
              <a:buFont typeface="Open Sans"/>
              <a:buChar char="■"/>
              <a:defRPr sz="1200">
                <a:latin typeface="Open Sans"/>
                <a:ea typeface="Open Sans"/>
                <a:cs typeface="Open Sans"/>
                <a:sym typeface="Open Sans"/>
              </a:defRPr>
            </a:lvl3pPr>
            <a:lvl4pPr indent="-304800" lvl="3" marL="1828800">
              <a:spcBef>
                <a:spcPts val="0"/>
              </a:spcBef>
              <a:spcAft>
                <a:spcPts val="0"/>
              </a:spcAft>
              <a:buSzPts val="1200"/>
              <a:buFont typeface="Open Sans"/>
              <a:buChar char="●"/>
              <a:defRPr sz="1200">
                <a:latin typeface="Open Sans"/>
                <a:ea typeface="Open Sans"/>
                <a:cs typeface="Open Sans"/>
                <a:sym typeface="Open Sans"/>
              </a:defRPr>
            </a:lvl4pPr>
            <a:lvl5pPr indent="-304800" lvl="4" marL="2286000">
              <a:spcBef>
                <a:spcPts val="0"/>
              </a:spcBef>
              <a:spcAft>
                <a:spcPts val="0"/>
              </a:spcAft>
              <a:buSzPts val="1200"/>
              <a:buFont typeface="Open Sans"/>
              <a:buChar char="○"/>
              <a:defRPr sz="1200">
                <a:latin typeface="Open Sans"/>
                <a:ea typeface="Open Sans"/>
                <a:cs typeface="Open Sans"/>
                <a:sym typeface="Open Sans"/>
              </a:defRPr>
            </a:lvl5pPr>
            <a:lvl6pPr indent="-304800" lvl="5" marL="2743200">
              <a:spcBef>
                <a:spcPts val="0"/>
              </a:spcBef>
              <a:spcAft>
                <a:spcPts val="0"/>
              </a:spcAft>
              <a:buSzPts val="1200"/>
              <a:buFont typeface="Open Sans"/>
              <a:buChar char="■"/>
              <a:defRPr sz="1200">
                <a:latin typeface="Open Sans"/>
                <a:ea typeface="Open Sans"/>
                <a:cs typeface="Open Sans"/>
                <a:sym typeface="Open Sans"/>
              </a:defRPr>
            </a:lvl6pPr>
            <a:lvl7pPr indent="-304800" lvl="6" marL="3200400">
              <a:spcBef>
                <a:spcPts val="0"/>
              </a:spcBef>
              <a:spcAft>
                <a:spcPts val="0"/>
              </a:spcAft>
              <a:buSzPts val="1200"/>
              <a:buFont typeface="Open Sans"/>
              <a:buChar char="●"/>
              <a:defRPr sz="1200">
                <a:latin typeface="Open Sans"/>
                <a:ea typeface="Open Sans"/>
                <a:cs typeface="Open Sans"/>
                <a:sym typeface="Open Sans"/>
              </a:defRPr>
            </a:lvl7pPr>
            <a:lvl8pPr indent="-304800" lvl="7" marL="3657600">
              <a:spcBef>
                <a:spcPts val="0"/>
              </a:spcBef>
              <a:spcAft>
                <a:spcPts val="0"/>
              </a:spcAft>
              <a:buSzPts val="1200"/>
              <a:buFont typeface="Open Sans"/>
              <a:buChar char="○"/>
              <a:defRPr sz="1200">
                <a:latin typeface="Open Sans"/>
                <a:ea typeface="Open Sans"/>
                <a:cs typeface="Open Sans"/>
                <a:sym typeface="Open Sans"/>
              </a:defRPr>
            </a:lvl8pPr>
            <a:lvl9pPr indent="-304800" lvl="8" marL="4114800">
              <a:spcBef>
                <a:spcPts val="0"/>
              </a:spcBef>
              <a:spcAft>
                <a:spcPts val="0"/>
              </a:spcAft>
              <a:buSzPts val="1200"/>
              <a:buFont typeface="Open Sans"/>
              <a:buChar char="■"/>
              <a:defRPr sz="1200">
                <a:latin typeface="Open Sans"/>
                <a:ea typeface="Open Sans"/>
                <a:cs typeface="Open Sans"/>
                <a:sym typeface="Open Sans"/>
              </a:defRPr>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8" name="Google Shape;28;p5"/>
          <p:cNvSpPr/>
          <p:nvPr/>
        </p:nvSpPr>
        <p:spPr>
          <a:xfrm>
            <a:off x="-8875" y="0"/>
            <a:ext cx="9153000" cy="180000"/>
          </a:xfrm>
          <a:prstGeom prst="rect">
            <a:avLst/>
          </a:prstGeom>
          <a:solidFill>
            <a:srgbClr val="FDB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type="title"/>
          </p:nvPr>
        </p:nvSpPr>
        <p:spPr>
          <a:xfrm>
            <a:off x="613750" y="445025"/>
            <a:ext cx="79263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b="1">
                <a:solidFill>
                  <a:srgbClr val="003262"/>
                </a:solidFill>
                <a:latin typeface="Open Sans"/>
                <a:ea typeface="Open Sans"/>
                <a:cs typeface="Open Sans"/>
                <a:sym typeface="Ope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2" name="Google Shape;32;p6"/>
          <p:cNvSpPr/>
          <p:nvPr/>
        </p:nvSpPr>
        <p:spPr>
          <a:xfrm>
            <a:off x="-8875" y="0"/>
            <a:ext cx="9153000" cy="180000"/>
          </a:xfrm>
          <a:prstGeom prst="rect">
            <a:avLst/>
          </a:prstGeom>
          <a:solidFill>
            <a:srgbClr val="FDB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613750" y="445025"/>
            <a:ext cx="79263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b="1">
                <a:solidFill>
                  <a:srgbClr val="003262"/>
                </a:solidFill>
                <a:latin typeface="Open Sans"/>
                <a:ea typeface="Open Sans"/>
                <a:cs typeface="Open Sans"/>
                <a:sym typeface="Ope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Font typeface="Open Sans"/>
              <a:buChar char="●"/>
              <a:defRPr sz="1200">
                <a:latin typeface="Open Sans"/>
                <a:ea typeface="Open Sans"/>
                <a:cs typeface="Open Sans"/>
                <a:sym typeface="Open Sans"/>
              </a:defRPr>
            </a:lvl1pPr>
            <a:lvl2pPr indent="-304800" lvl="1" marL="914400" rtl="0">
              <a:spcBef>
                <a:spcPts val="0"/>
              </a:spcBef>
              <a:spcAft>
                <a:spcPts val="0"/>
              </a:spcAft>
              <a:buSzPts val="1200"/>
              <a:buFont typeface="Open Sans"/>
              <a:buChar char="○"/>
              <a:defRPr sz="1200">
                <a:latin typeface="Open Sans"/>
                <a:ea typeface="Open Sans"/>
                <a:cs typeface="Open Sans"/>
                <a:sym typeface="Open Sans"/>
              </a:defRPr>
            </a:lvl2pPr>
            <a:lvl3pPr indent="-304800" lvl="2" marL="1371600" rtl="0">
              <a:spcBef>
                <a:spcPts val="0"/>
              </a:spcBef>
              <a:spcAft>
                <a:spcPts val="0"/>
              </a:spcAft>
              <a:buSzPts val="1200"/>
              <a:buFont typeface="Open Sans"/>
              <a:buChar char="■"/>
              <a:defRPr sz="1200">
                <a:latin typeface="Open Sans"/>
                <a:ea typeface="Open Sans"/>
                <a:cs typeface="Open Sans"/>
                <a:sym typeface="Open Sans"/>
              </a:defRPr>
            </a:lvl3pPr>
            <a:lvl4pPr indent="-304800" lvl="3" marL="1828800" rtl="0">
              <a:spcBef>
                <a:spcPts val="0"/>
              </a:spcBef>
              <a:spcAft>
                <a:spcPts val="0"/>
              </a:spcAft>
              <a:buSzPts val="1200"/>
              <a:buFont typeface="Open Sans"/>
              <a:buChar char="●"/>
              <a:defRPr sz="1200">
                <a:latin typeface="Open Sans"/>
                <a:ea typeface="Open Sans"/>
                <a:cs typeface="Open Sans"/>
                <a:sym typeface="Open Sans"/>
              </a:defRPr>
            </a:lvl4pPr>
            <a:lvl5pPr indent="-304800" lvl="4" marL="2286000" rtl="0">
              <a:spcBef>
                <a:spcPts val="0"/>
              </a:spcBef>
              <a:spcAft>
                <a:spcPts val="0"/>
              </a:spcAft>
              <a:buSzPts val="1200"/>
              <a:buFont typeface="Open Sans"/>
              <a:buChar char="○"/>
              <a:defRPr sz="1200">
                <a:latin typeface="Open Sans"/>
                <a:ea typeface="Open Sans"/>
                <a:cs typeface="Open Sans"/>
                <a:sym typeface="Open Sans"/>
              </a:defRPr>
            </a:lvl5pPr>
            <a:lvl6pPr indent="-304800" lvl="5" marL="2743200" rtl="0">
              <a:spcBef>
                <a:spcPts val="0"/>
              </a:spcBef>
              <a:spcAft>
                <a:spcPts val="0"/>
              </a:spcAft>
              <a:buSzPts val="1200"/>
              <a:buFont typeface="Open Sans"/>
              <a:buChar char="■"/>
              <a:defRPr sz="1200">
                <a:latin typeface="Open Sans"/>
                <a:ea typeface="Open Sans"/>
                <a:cs typeface="Open Sans"/>
                <a:sym typeface="Open Sans"/>
              </a:defRPr>
            </a:lvl6pPr>
            <a:lvl7pPr indent="-304800" lvl="6" marL="3200400" rtl="0">
              <a:spcBef>
                <a:spcPts val="0"/>
              </a:spcBef>
              <a:spcAft>
                <a:spcPts val="0"/>
              </a:spcAft>
              <a:buSzPts val="1200"/>
              <a:buFont typeface="Open Sans"/>
              <a:buChar char="●"/>
              <a:defRPr sz="1200">
                <a:latin typeface="Open Sans"/>
                <a:ea typeface="Open Sans"/>
                <a:cs typeface="Open Sans"/>
                <a:sym typeface="Open Sans"/>
              </a:defRPr>
            </a:lvl7pPr>
            <a:lvl8pPr indent="-304800" lvl="7" marL="3657600" rtl="0">
              <a:spcBef>
                <a:spcPts val="0"/>
              </a:spcBef>
              <a:spcAft>
                <a:spcPts val="0"/>
              </a:spcAft>
              <a:buSzPts val="1200"/>
              <a:buFont typeface="Open Sans"/>
              <a:buChar char="○"/>
              <a:defRPr sz="1200">
                <a:latin typeface="Open Sans"/>
                <a:ea typeface="Open Sans"/>
                <a:cs typeface="Open Sans"/>
                <a:sym typeface="Open Sans"/>
              </a:defRPr>
            </a:lvl8pPr>
            <a:lvl9pPr indent="-304800" lvl="8" marL="4114800" rtl="0">
              <a:spcBef>
                <a:spcPts val="0"/>
              </a:spcBef>
              <a:spcAft>
                <a:spcPts val="0"/>
              </a:spcAft>
              <a:buSzPts val="1200"/>
              <a:buFont typeface="Open Sans"/>
              <a:buChar char="■"/>
              <a:defRPr sz="1200">
                <a:latin typeface="Open Sans"/>
                <a:ea typeface="Open Sans"/>
                <a:cs typeface="Open Sans"/>
                <a:sym typeface="Open Sans"/>
              </a:defRPr>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7" name="Google Shape;37;p7"/>
          <p:cNvSpPr/>
          <p:nvPr/>
        </p:nvSpPr>
        <p:spPr>
          <a:xfrm>
            <a:off x="-8875" y="0"/>
            <a:ext cx="9153000" cy="180000"/>
          </a:xfrm>
          <a:prstGeom prst="rect">
            <a:avLst/>
          </a:prstGeom>
          <a:solidFill>
            <a:srgbClr val="FDB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613750" y="445025"/>
            <a:ext cx="79263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b="1">
                <a:solidFill>
                  <a:srgbClr val="003262"/>
                </a:solidFill>
                <a:latin typeface="Open Sans"/>
                <a:ea typeface="Open Sans"/>
                <a:cs typeface="Open Sans"/>
                <a:sym typeface="Ope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4800"/>
              <a:buFont typeface="Open Sans"/>
              <a:buNone/>
              <a:defRPr b="1" sz="4800">
                <a:solidFill>
                  <a:schemeClr val="accent1"/>
                </a:solidFill>
                <a:latin typeface="Open Sans"/>
                <a:ea typeface="Open Sans"/>
                <a:cs typeface="Open Sans"/>
                <a:sym typeface="Open Sans"/>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2" name="Google Shape;42;p8"/>
          <p:cNvSpPr/>
          <p:nvPr/>
        </p:nvSpPr>
        <p:spPr>
          <a:xfrm>
            <a:off x="-8875" y="0"/>
            <a:ext cx="9153000" cy="180000"/>
          </a:xfrm>
          <a:prstGeom prst="rect">
            <a:avLst/>
          </a:prstGeom>
          <a:solidFill>
            <a:srgbClr val="FDB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5537525" y="-125"/>
            <a:ext cx="36066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6" name="Google Shape;46;p9"/>
          <p:cNvSpPr txBox="1"/>
          <p:nvPr>
            <p:ph type="title"/>
          </p:nvPr>
        </p:nvSpPr>
        <p:spPr>
          <a:xfrm>
            <a:off x="613750" y="445025"/>
            <a:ext cx="32199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b="1">
                <a:solidFill>
                  <a:srgbClr val="003262"/>
                </a:solidFill>
                <a:latin typeface="Open Sans"/>
                <a:ea typeface="Open Sans"/>
                <a:cs typeface="Open Sans"/>
                <a:sym typeface="Ope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Open Sans"/>
              <a:buNone/>
              <a:defRPr>
                <a:latin typeface="Open Sans"/>
                <a:ea typeface="Open Sans"/>
                <a:cs typeface="Open Sans"/>
                <a:sym typeface="Open Sans"/>
              </a:defRPr>
            </a:lvl1pPr>
          </a:lstStyle>
          <a:p/>
        </p:txBody>
      </p:sp>
      <p:sp>
        <p:nvSpPr>
          <p:cNvPr id="49" name="Google Shape;49;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0" name="Google Shape;50;p10"/>
          <p:cNvSpPr/>
          <p:nvPr/>
        </p:nvSpPr>
        <p:spPr>
          <a:xfrm>
            <a:off x="-8875" y="0"/>
            <a:ext cx="9153000" cy="180000"/>
          </a:xfrm>
          <a:prstGeom prst="rect">
            <a:avLst/>
          </a:prstGeom>
          <a:solidFill>
            <a:srgbClr val="FDB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61" name="Google Shape;61;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62" name="Google Shape;6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1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 name="Shape 116"/>
        <p:cNvGrpSpPr/>
        <p:nvPr/>
      </p:nvGrpSpPr>
      <p:grpSpPr>
        <a:xfrm>
          <a:off x="0" y="0"/>
          <a:ext cx="0" cy="0"/>
          <a:chOff x="0" y="0"/>
          <a:chExt cx="0" cy="0"/>
        </a:xfrm>
      </p:grpSpPr>
      <p:sp>
        <p:nvSpPr>
          <p:cNvPr id="117" name="Google Shape;117;p27"/>
          <p:cNvSpPr txBox="1"/>
          <p:nvPr>
            <p:ph type="ctrTitle"/>
          </p:nvPr>
        </p:nvSpPr>
        <p:spPr>
          <a:xfrm>
            <a:off x="613750" y="944050"/>
            <a:ext cx="3641400" cy="2496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rgbClr val="002676"/>
                </a:solidFill>
                <a:latin typeface="Inter"/>
                <a:ea typeface="Inter"/>
                <a:cs typeface="Inter"/>
                <a:sym typeface="Inter"/>
              </a:rPr>
              <a:t>Beyond the Clutter: Investigating The Impact of “Note Bloat” in NLP</a:t>
            </a:r>
            <a:endParaRPr>
              <a:solidFill>
                <a:srgbClr val="002676"/>
              </a:solidFill>
              <a:latin typeface="Inter"/>
              <a:ea typeface="Inter"/>
              <a:cs typeface="Inter"/>
              <a:sym typeface="Inter"/>
            </a:endParaRPr>
          </a:p>
          <a:p>
            <a:pPr indent="0" lvl="0" marL="0" rtl="0" algn="l">
              <a:spcBef>
                <a:spcPts val="0"/>
              </a:spcBef>
              <a:spcAft>
                <a:spcPts val="0"/>
              </a:spcAft>
              <a:buNone/>
            </a:pPr>
            <a:r>
              <a:t/>
            </a:r>
            <a:endParaRPr sz="1355">
              <a:solidFill>
                <a:srgbClr val="002676"/>
              </a:solidFill>
              <a:latin typeface="Inter"/>
              <a:ea typeface="Inter"/>
              <a:cs typeface="Inter"/>
              <a:sym typeface="Inter"/>
            </a:endParaRPr>
          </a:p>
          <a:p>
            <a:pPr indent="0" lvl="0" marL="0" rtl="0" algn="l">
              <a:spcBef>
                <a:spcPts val="0"/>
              </a:spcBef>
              <a:spcAft>
                <a:spcPts val="0"/>
              </a:spcAft>
              <a:buNone/>
            </a:pPr>
            <a:r>
              <a:rPr lang="en" sz="1466">
                <a:solidFill>
                  <a:srgbClr val="002676"/>
                </a:solidFill>
                <a:latin typeface="Inter"/>
                <a:ea typeface="Inter"/>
                <a:cs typeface="Inter"/>
                <a:sym typeface="Inter"/>
              </a:rPr>
              <a:t>MIDS 266</a:t>
            </a:r>
            <a:endParaRPr sz="1466">
              <a:solidFill>
                <a:srgbClr val="002676"/>
              </a:solidFill>
              <a:latin typeface="Inter"/>
              <a:ea typeface="Inter"/>
              <a:cs typeface="Inter"/>
              <a:sym typeface="Inter"/>
            </a:endParaRPr>
          </a:p>
          <a:p>
            <a:pPr indent="0" lvl="0" marL="0" rtl="0" algn="l">
              <a:spcBef>
                <a:spcPts val="0"/>
              </a:spcBef>
              <a:spcAft>
                <a:spcPts val="0"/>
              </a:spcAft>
              <a:buNone/>
            </a:pPr>
            <a:r>
              <a:rPr lang="en" sz="1466">
                <a:solidFill>
                  <a:srgbClr val="002676"/>
                </a:solidFill>
                <a:latin typeface="Inter"/>
                <a:ea typeface="Inter"/>
                <a:cs typeface="Inter"/>
                <a:sym typeface="Inter"/>
              </a:rPr>
              <a:t>Jasmol S Dhesi</a:t>
            </a:r>
            <a:endParaRPr sz="1466">
              <a:solidFill>
                <a:srgbClr val="002676"/>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6"/>
          <p:cNvSpPr txBox="1"/>
          <p:nvPr>
            <p:ph type="title"/>
          </p:nvPr>
        </p:nvSpPr>
        <p:spPr>
          <a:xfrm>
            <a:off x="613750" y="445025"/>
            <a:ext cx="792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Redundancy Analysis</a:t>
            </a:r>
            <a:endParaRPr/>
          </a:p>
        </p:txBody>
      </p:sp>
      <p:sp>
        <p:nvSpPr>
          <p:cNvPr id="187" name="Google Shape;187;p36"/>
          <p:cNvSpPr txBox="1"/>
          <p:nvPr>
            <p:ph idx="1" type="body"/>
          </p:nvPr>
        </p:nvSpPr>
        <p:spPr>
          <a:xfrm>
            <a:off x="613750" y="1152475"/>
            <a:ext cx="7926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Redundancy is evaluated both within individual notes (within-note similarity) and across notes grouped by clinical department (between-note similarity).</a:t>
            </a:r>
            <a:endParaRPr/>
          </a:p>
          <a:p>
            <a:pPr indent="-342900" lvl="0" marL="457200" rtl="0" algn="l">
              <a:spcBef>
                <a:spcPts val="0"/>
              </a:spcBef>
              <a:spcAft>
                <a:spcPts val="0"/>
              </a:spcAft>
              <a:buSzPts val="1800"/>
              <a:buChar char="●"/>
            </a:pPr>
            <a:r>
              <a:rPr lang="en"/>
              <a:t>Term Frequency-Inverse Document Frequency(TF-IDF) vectorization and cosine-similarity were used to quantify redundancy.</a:t>
            </a:r>
            <a:endParaRPr/>
          </a:p>
          <a:p>
            <a:pPr indent="-342900" lvl="0" marL="457200" rtl="0" algn="l">
              <a:spcBef>
                <a:spcPts val="0"/>
              </a:spcBef>
              <a:spcAft>
                <a:spcPts val="0"/>
              </a:spcAft>
              <a:buSzPts val="1800"/>
              <a:buChar char="●"/>
            </a:pPr>
            <a:r>
              <a:rPr lang="en"/>
              <a:t>By comparing intra-department and inter-department similarity scores, one can reveal both consistent standardized language within specific specialties and the variability across different clinical areas.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7"/>
          <p:cNvSpPr txBox="1"/>
          <p:nvPr>
            <p:ph type="title"/>
          </p:nvPr>
        </p:nvSpPr>
        <p:spPr>
          <a:xfrm>
            <a:off x="613750" y="445025"/>
            <a:ext cx="792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Redundancy Analysis (cont.)</a:t>
            </a:r>
            <a:endParaRPr/>
          </a:p>
        </p:txBody>
      </p:sp>
      <p:pic>
        <p:nvPicPr>
          <p:cNvPr id="193" name="Google Shape;193;p37"/>
          <p:cNvPicPr preferRelativeResize="0"/>
          <p:nvPr/>
        </p:nvPicPr>
        <p:blipFill>
          <a:blip r:embed="rId3">
            <a:alphaModFix/>
          </a:blip>
          <a:stretch>
            <a:fillRect/>
          </a:stretch>
        </p:blipFill>
        <p:spPr>
          <a:xfrm>
            <a:off x="613748" y="1368862"/>
            <a:ext cx="4047975" cy="3229026"/>
          </a:xfrm>
          <a:prstGeom prst="rect">
            <a:avLst/>
          </a:prstGeom>
          <a:noFill/>
          <a:ln>
            <a:noFill/>
          </a:ln>
        </p:spPr>
      </p:pic>
      <p:pic>
        <p:nvPicPr>
          <p:cNvPr id="194" name="Google Shape;194;p37"/>
          <p:cNvPicPr preferRelativeResize="0"/>
          <p:nvPr/>
        </p:nvPicPr>
        <p:blipFill>
          <a:blip r:embed="rId4">
            <a:alphaModFix/>
          </a:blip>
          <a:stretch>
            <a:fillRect/>
          </a:stretch>
        </p:blipFill>
        <p:spPr>
          <a:xfrm>
            <a:off x="4998325" y="1368850"/>
            <a:ext cx="3875676" cy="3229049"/>
          </a:xfrm>
          <a:prstGeom prst="rect">
            <a:avLst/>
          </a:prstGeom>
          <a:noFill/>
          <a:ln>
            <a:noFill/>
          </a:ln>
        </p:spPr>
      </p:pic>
      <p:sp>
        <p:nvSpPr>
          <p:cNvPr id="195" name="Google Shape;195;p37"/>
          <p:cNvSpPr txBox="1"/>
          <p:nvPr/>
        </p:nvSpPr>
        <p:spPr>
          <a:xfrm>
            <a:off x="847938" y="4597900"/>
            <a:ext cx="3579600" cy="33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rPr>
              <a:t>Figure 2.</a:t>
            </a:r>
            <a:r>
              <a:rPr lang="en" sz="1000">
                <a:solidFill>
                  <a:schemeClr val="dk2"/>
                </a:solidFill>
              </a:rPr>
              <a:t> Between-Note Redundancy (Training Dataset)</a:t>
            </a:r>
            <a:endParaRPr sz="1000">
              <a:solidFill>
                <a:schemeClr val="dk2"/>
              </a:solidFill>
            </a:endParaRPr>
          </a:p>
        </p:txBody>
      </p:sp>
      <p:sp>
        <p:nvSpPr>
          <p:cNvPr id="196" name="Google Shape;196;p37"/>
          <p:cNvSpPr txBox="1"/>
          <p:nvPr/>
        </p:nvSpPr>
        <p:spPr>
          <a:xfrm>
            <a:off x="4764163" y="4597900"/>
            <a:ext cx="4344000" cy="33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rPr>
              <a:t>Figure 3.</a:t>
            </a:r>
            <a:r>
              <a:rPr lang="en" sz="1000">
                <a:solidFill>
                  <a:schemeClr val="dk2"/>
                </a:solidFill>
              </a:rPr>
              <a:t> Heatmap of Between-Note Cosine Similarity (Training Dataset)</a:t>
            </a:r>
            <a:endParaRPr sz="10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8"/>
          <p:cNvSpPr txBox="1"/>
          <p:nvPr>
            <p:ph type="title"/>
          </p:nvPr>
        </p:nvSpPr>
        <p:spPr>
          <a:xfrm>
            <a:off x="613750" y="445025"/>
            <a:ext cx="792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Redundancy Analysis (cont.)</a:t>
            </a:r>
            <a:endParaRPr/>
          </a:p>
        </p:txBody>
      </p:sp>
      <p:pic>
        <p:nvPicPr>
          <p:cNvPr id="202" name="Google Shape;202;p38"/>
          <p:cNvPicPr preferRelativeResize="0"/>
          <p:nvPr/>
        </p:nvPicPr>
        <p:blipFill>
          <a:blip r:embed="rId3">
            <a:alphaModFix/>
          </a:blip>
          <a:stretch>
            <a:fillRect/>
          </a:stretch>
        </p:blipFill>
        <p:spPr>
          <a:xfrm>
            <a:off x="2377662" y="1067350"/>
            <a:ext cx="4398476" cy="3506724"/>
          </a:xfrm>
          <a:prstGeom prst="rect">
            <a:avLst/>
          </a:prstGeom>
          <a:noFill/>
          <a:ln>
            <a:noFill/>
          </a:ln>
        </p:spPr>
      </p:pic>
      <p:sp>
        <p:nvSpPr>
          <p:cNvPr id="203" name="Google Shape;203;p38"/>
          <p:cNvSpPr txBox="1"/>
          <p:nvPr/>
        </p:nvSpPr>
        <p:spPr>
          <a:xfrm>
            <a:off x="2782188" y="4623700"/>
            <a:ext cx="3579600" cy="33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rPr>
              <a:t>Figure 4.</a:t>
            </a:r>
            <a:r>
              <a:rPr lang="en" sz="1000">
                <a:solidFill>
                  <a:schemeClr val="dk2"/>
                </a:solidFill>
              </a:rPr>
              <a:t> Within-Note Cosine-Similarity (Training Dataset)</a:t>
            </a:r>
            <a:endParaRPr sz="10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676"/>
        </a:solidFill>
      </p:bgPr>
    </p:bg>
    <p:spTree>
      <p:nvGrpSpPr>
        <p:cNvPr id="207" name="Shape 207"/>
        <p:cNvGrpSpPr/>
        <p:nvPr/>
      </p:nvGrpSpPr>
      <p:grpSpPr>
        <a:xfrm>
          <a:off x="0" y="0"/>
          <a:ext cx="0" cy="0"/>
          <a:chOff x="0" y="0"/>
          <a:chExt cx="0" cy="0"/>
        </a:xfrm>
      </p:grpSpPr>
      <p:sp>
        <p:nvSpPr>
          <p:cNvPr id="208" name="Google Shape;208;p39"/>
          <p:cNvSpPr txBox="1"/>
          <p:nvPr>
            <p:ph type="title"/>
          </p:nvPr>
        </p:nvSpPr>
        <p:spPr>
          <a:xfrm>
            <a:off x="613750" y="445025"/>
            <a:ext cx="79263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t>Note-Bloat Analysis Techniques</a:t>
            </a:r>
            <a:endParaRPr b="1"/>
          </a:p>
        </p:txBody>
      </p:sp>
      <p:sp>
        <p:nvSpPr>
          <p:cNvPr id="209" name="Google Shape;209;p39"/>
          <p:cNvSpPr txBox="1"/>
          <p:nvPr>
            <p:ph idx="4294967295" type="body"/>
          </p:nvPr>
        </p:nvSpPr>
        <p:spPr>
          <a:xfrm>
            <a:off x="613750" y="1152475"/>
            <a:ext cx="79263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AutoNum type="arabicPeriod"/>
            </a:pPr>
            <a:r>
              <a:rPr lang="en" sz="2100"/>
              <a:t>Redundancy Analysis</a:t>
            </a:r>
            <a:endParaRPr sz="2100"/>
          </a:p>
          <a:p>
            <a:pPr indent="-361950" lvl="0" marL="457200" rtl="0" algn="l">
              <a:spcBef>
                <a:spcPts val="0"/>
              </a:spcBef>
              <a:spcAft>
                <a:spcPts val="0"/>
              </a:spcAft>
              <a:buSzPts val="2100"/>
              <a:buAutoNum type="arabicPeriod"/>
            </a:pPr>
            <a:r>
              <a:rPr b="1" lang="en" sz="2100"/>
              <a:t>Template Review and Policy</a:t>
            </a:r>
            <a:endParaRPr b="1" sz="2100"/>
          </a:p>
          <a:p>
            <a:pPr indent="-361950" lvl="0" marL="457200" rtl="0" algn="l">
              <a:spcBef>
                <a:spcPts val="0"/>
              </a:spcBef>
              <a:spcAft>
                <a:spcPts val="0"/>
              </a:spcAft>
              <a:buSzPts val="2100"/>
              <a:buAutoNum type="arabicPeriod"/>
            </a:pPr>
            <a:r>
              <a:rPr lang="en" sz="2100"/>
              <a:t>Deduplication using Clinical Embeddings</a:t>
            </a:r>
            <a:endParaRPr sz="2100"/>
          </a:p>
          <a:p>
            <a:pPr indent="-361950" lvl="0" marL="457200" rtl="0" algn="l">
              <a:spcBef>
                <a:spcPts val="0"/>
              </a:spcBef>
              <a:spcAft>
                <a:spcPts val="0"/>
              </a:spcAft>
              <a:buSzPts val="2100"/>
              <a:buAutoNum type="arabicPeriod"/>
            </a:pPr>
            <a:r>
              <a:rPr lang="en" sz="2100"/>
              <a:t>Outcome Measurement</a:t>
            </a:r>
            <a:endParaRPr sz="2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0"/>
          <p:cNvSpPr txBox="1"/>
          <p:nvPr>
            <p:ph type="title"/>
          </p:nvPr>
        </p:nvSpPr>
        <p:spPr>
          <a:xfrm>
            <a:off x="613750" y="445025"/>
            <a:ext cx="792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 Review and Policy</a:t>
            </a:r>
            <a:endParaRPr/>
          </a:p>
        </p:txBody>
      </p:sp>
      <p:sp>
        <p:nvSpPr>
          <p:cNvPr id="215" name="Google Shape;215;p40"/>
          <p:cNvSpPr txBox="1"/>
          <p:nvPr>
            <p:ph idx="1" type="body"/>
          </p:nvPr>
        </p:nvSpPr>
        <p:spPr>
          <a:xfrm>
            <a:off x="613750" y="1152475"/>
            <a:ext cx="7926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Segment all clinical notes and compute the frequency of each segment, flagging those appearing at least five times as potential templates.</a:t>
            </a:r>
            <a:endParaRPr/>
          </a:p>
          <a:p>
            <a:pPr indent="-342900" lvl="0" marL="457200" rtl="0" algn="l">
              <a:spcBef>
                <a:spcPts val="0"/>
              </a:spcBef>
              <a:spcAft>
                <a:spcPts val="0"/>
              </a:spcAft>
              <a:buSzPts val="1800"/>
              <a:buChar char="●"/>
            </a:pPr>
            <a:r>
              <a:rPr lang="en"/>
              <a:t>Manually review flagged segments to assess clinical value and identify redundant or unnecessary content.</a:t>
            </a:r>
            <a:endParaRPr/>
          </a:p>
          <a:p>
            <a:pPr indent="-342900" lvl="0" marL="457200" rtl="0" algn="l">
              <a:spcBef>
                <a:spcPts val="0"/>
              </a:spcBef>
              <a:spcAft>
                <a:spcPts val="0"/>
              </a:spcAft>
              <a:buSzPts val="1800"/>
              <a:buChar char="●"/>
            </a:pPr>
            <a:r>
              <a:rPr lang="en"/>
              <a:t>Differentiate between reusable standardized templates and excessive repetition to preserve essential information and clarity.</a:t>
            </a:r>
            <a:endParaRPr/>
          </a:p>
          <a:p>
            <a:pPr indent="-342900" lvl="0" marL="457200" rtl="0" algn="l">
              <a:spcBef>
                <a:spcPts val="0"/>
              </a:spcBef>
              <a:spcAft>
                <a:spcPts val="0"/>
              </a:spcAft>
              <a:buSzPts val="1800"/>
              <a:buChar char="●"/>
            </a:pPr>
            <a:r>
              <a:rPr lang="en"/>
              <a:t>Apply policy recommendations to optimize template usage, reduce note bloat, and enhance EHR quality. </a:t>
            </a:r>
            <a:r>
              <a:rPr lang="en">
                <a:highlight>
                  <a:srgbClr val="FFFF00"/>
                </a:highlight>
              </a:rPr>
              <a:t>Subject to review by medical professionals.</a:t>
            </a:r>
            <a:endParaRPr>
              <a:highlight>
                <a:srgbClr val="FFFF00"/>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1"/>
          <p:cNvSpPr txBox="1"/>
          <p:nvPr>
            <p:ph type="title"/>
          </p:nvPr>
        </p:nvSpPr>
        <p:spPr>
          <a:xfrm>
            <a:off x="613750" y="445025"/>
            <a:ext cx="792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 Review and Policy (cont.)</a:t>
            </a:r>
            <a:endParaRPr/>
          </a:p>
        </p:txBody>
      </p:sp>
      <p:pic>
        <p:nvPicPr>
          <p:cNvPr id="221" name="Google Shape;221;p41"/>
          <p:cNvPicPr preferRelativeResize="0"/>
          <p:nvPr/>
        </p:nvPicPr>
        <p:blipFill>
          <a:blip r:embed="rId3">
            <a:alphaModFix/>
          </a:blip>
          <a:stretch>
            <a:fillRect/>
          </a:stretch>
        </p:blipFill>
        <p:spPr>
          <a:xfrm>
            <a:off x="847487" y="1017725"/>
            <a:ext cx="7449026" cy="3677276"/>
          </a:xfrm>
          <a:prstGeom prst="rect">
            <a:avLst/>
          </a:prstGeom>
          <a:noFill/>
          <a:ln>
            <a:noFill/>
          </a:ln>
        </p:spPr>
      </p:pic>
      <p:sp>
        <p:nvSpPr>
          <p:cNvPr id="222" name="Google Shape;222;p41"/>
          <p:cNvSpPr txBox="1"/>
          <p:nvPr/>
        </p:nvSpPr>
        <p:spPr>
          <a:xfrm>
            <a:off x="2288653" y="4695000"/>
            <a:ext cx="4576500" cy="33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rPr>
              <a:t>Figure 5.</a:t>
            </a:r>
            <a:r>
              <a:rPr lang="en" sz="1000">
                <a:solidFill>
                  <a:schemeClr val="dk2"/>
                </a:solidFill>
              </a:rPr>
              <a:t> Top 10 Most Frequent “Templates” (Training Dataset)</a:t>
            </a:r>
            <a:endParaRPr sz="10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676"/>
        </a:solidFill>
      </p:bgPr>
    </p:bg>
    <p:spTree>
      <p:nvGrpSpPr>
        <p:cNvPr id="226" name="Shape 226"/>
        <p:cNvGrpSpPr/>
        <p:nvPr/>
      </p:nvGrpSpPr>
      <p:grpSpPr>
        <a:xfrm>
          <a:off x="0" y="0"/>
          <a:ext cx="0" cy="0"/>
          <a:chOff x="0" y="0"/>
          <a:chExt cx="0" cy="0"/>
        </a:xfrm>
      </p:grpSpPr>
      <p:sp>
        <p:nvSpPr>
          <p:cNvPr id="227" name="Google Shape;227;p42"/>
          <p:cNvSpPr txBox="1"/>
          <p:nvPr>
            <p:ph type="title"/>
          </p:nvPr>
        </p:nvSpPr>
        <p:spPr>
          <a:xfrm>
            <a:off x="613750" y="445025"/>
            <a:ext cx="79263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t>Note-Bloat Analysis Techniques</a:t>
            </a:r>
            <a:endParaRPr b="1"/>
          </a:p>
        </p:txBody>
      </p:sp>
      <p:sp>
        <p:nvSpPr>
          <p:cNvPr id="228" name="Google Shape;228;p42"/>
          <p:cNvSpPr txBox="1"/>
          <p:nvPr>
            <p:ph idx="4294967295" type="body"/>
          </p:nvPr>
        </p:nvSpPr>
        <p:spPr>
          <a:xfrm>
            <a:off x="613750" y="1152475"/>
            <a:ext cx="79263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AutoNum type="arabicPeriod"/>
            </a:pPr>
            <a:r>
              <a:rPr lang="en" sz="2100"/>
              <a:t>Redundancy Analysis</a:t>
            </a:r>
            <a:endParaRPr sz="2100"/>
          </a:p>
          <a:p>
            <a:pPr indent="-361950" lvl="0" marL="457200" rtl="0" algn="l">
              <a:spcBef>
                <a:spcPts val="0"/>
              </a:spcBef>
              <a:spcAft>
                <a:spcPts val="0"/>
              </a:spcAft>
              <a:buSzPts val="2100"/>
              <a:buAutoNum type="arabicPeriod"/>
            </a:pPr>
            <a:r>
              <a:rPr lang="en" sz="2100"/>
              <a:t>Template Review and Policy</a:t>
            </a:r>
            <a:endParaRPr sz="2100"/>
          </a:p>
          <a:p>
            <a:pPr indent="-361950" lvl="0" marL="457200" rtl="0" algn="l">
              <a:spcBef>
                <a:spcPts val="0"/>
              </a:spcBef>
              <a:spcAft>
                <a:spcPts val="0"/>
              </a:spcAft>
              <a:buSzPts val="2100"/>
              <a:buAutoNum type="arabicPeriod"/>
            </a:pPr>
            <a:r>
              <a:rPr b="1" lang="en" sz="2100"/>
              <a:t>Deduplication using Clinical Embeddings</a:t>
            </a:r>
            <a:endParaRPr b="1" sz="2100"/>
          </a:p>
          <a:p>
            <a:pPr indent="-361950" lvl="0" marL="457200" rtl="0" algn="l">
              <a:spcBef>
                <a:spcPts val="0"/>
              </a:spcBef>
              <a:spcAft>
                <a:spcPts val="0"/>
              </a:spcAft>
              <a:buSzPts val="2100"/>
              <a:buAutoNum type="arabicPeriod"/>
            </a:pPr>
            <a:r>
              <a:rPr lang="en" sz="2100"/>
              <a:t>Outcome Measurement</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3"/>
          <p:cNvSpPr txBox="1"/>
          <p:nvPr>
            <p:ph type="title"/>
          </p:nvPr>
        </p:nvSpPr>
        <p:spPr>
          <a:xfrm>
            <a:off x="613750" y="445025"/>
            <a:ext cx="792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Deduplication Using Clinical Embeddings</a:t>
            </a:r>
            <a:endParaRPr/>
          </a:p>
        </p:txBody>
      </p:sp>
      <p:sp>
        <p:nvSpPr>
          <p:cNvPr id="234" name="Google Shape;234;p43"/>
          <p:cNvSpPr txBox="1"/>
          <p:nvPr>
            <p:ph idx="1" type="body"/>
          </p:nvPr>
        </p:nvSpPr>
        <p:spPr>
          <a:xfrm>
            <a:off x="613750" y="1152475"/>
            <a:ext cx="7926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Utilized the pre‑trained “emilyalsentzer/Bio_ClinicalBERT” model to generate high‑dimensional semantic embeddings for each text segment.</a:t>
            </a:r>
            <a:endParaRPr/>
          </a:p>
          <a:p>
            <a:pPr indent="-342900" lvl="0" marL="457200" rtl="0" algn="l">
              <a:spcBef>
                <a:spcPts val="0"/>
              </a:spcBef>
              <a:spcAft>
                <a:spcPts val="0"/>
              </a:spcAft>
              <a:buSzPts val="1800"/>
              <a:buChar char="●"/>
            </a:pPr>
            <a:r>
              <a:rPr lang="en"/>
              <a:t>Implement a greedy deduplication algorithm: compare each new segment’s embedding to retained ones and remove it if similarity exceeds a set threshold (0.9).</a:t>
            </a:r>
            <a:endParaRPr/>
          </a:p>
          <a:p>
            <a:pPr indent="-342900" lvl="0" marL="457200" rtl="0" algn="l">
              <a:spcBef>
                <a:spcPts val="0"/>
              </a:spcBef>
              <a:spcAft>
                <a:spcPts val="0"/>
              </a:spcAft>
              <a:buSzPts val="1800"/>
              <a:buChar char="●"/>
            </a:pPr>
            <a:r>
              <a:rPr lang="en"/>
              <a:t>Reconstruct the note by concatenating only the retained, unique segments to preserve essential clinical content.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4"/>
          <p:cNvSpPr txBox="1"/>
          <p:nvPr>
            <p:ph type="title"/>
          </p:nvPr>
        </p:nvSpPr>
        <p:spPr>
          <a:xfrm>
            <a:off x="613750" y="445025"/>
            <a:ext cx="792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Deduplication Example</a:t>
            </a:r>
            <a:endParaRPr/>
          </a:p>
        </p:txBody>
      </p:sp>
      <p:sp>
        <p:nvSpPr>
          <p:cNvPr id="240" name="Google Shape;240;p44"/>
          <p:cNvSpPr txBox="1"/>
          <p:nvPr>
            <p:ph idx="1" type="body"/>
          </p:nvPr>
        </p:nvSpPr>
        <p:spPr>
          <a:xfrm>
            <a:off x="613750" y="1152475"/>
            <a:ext cx="36207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en"/>
              <a:t>Original Note (1489 Characters):</a:t>
            </a:r>
            <a:endParaRPr b="1"/>
          </a:p>
          <a:p>
            <a:pPr indent="0" lvl="0" marL="0" rtl="0" algn="l">
              <a:spcBef>
                <a:spcPts val="1200"/>
              </a:spcBef>
              <a:spcAft>
                <a:spcPts val="0"/>
              </a:spcAft>
              <a:buNone/>
            </a:pPr>
            <a:r>
              <a:rPr lang="en"/>
              <a:t>PT. REMAINS LIGHTLY SEDATED ON BOTH FENTANYL AND VERSED GTT'S. PT. AWAKE EASILY AND NODS HEAD TO QUESTIONS ASKED BYT THE TEAM. PT. REMAINS AFEBRILE THROUGHOUT THIS SHIFT WITH WBC'S WNL'S. PT. HAS REMAINED NSR 70-90'S WITH NO NOTED ECTOPY. B/P COTINUES TO BE SUPPORTED BY DOPAMINE PRESENTLY AT 2.2MCG/KG/MIN. PT. IS OM ROUTINE SINEMET TO AID IN TRANSITION TO WEAN OFF DOPAMINE. PT. REMAINS INTUBATED, WITH NO VENT CHANGES MADE DURING THIS SHIFT. PT. HAS BEEN SUCTIONED FOR MINIMAL AMT'S OF CLEAR/WHITE SECRETIONS. PT'S LUNG SOUND WERE COARSE AND DIMINISHED INTHE BASES, THIS HAS IMPROVED THIS AM. NOW RIGHT SIDE HAS CLEARED SIGNIFICANTLY, STILL DIMINISHED BIBASILAR. O2 SATS &gt;98% AND RESP RATE CONTROLLED. PT. CONTINUES TO TUBE FEEDS AT GOAL RATE OF 55CC/HR ON RESPALOR. RESIDUALS ARE MINIMAL. BLOOD SUGARS HAVE BEEN [**Name (NI) 9503**] WITH PT. RECEIVING HIS AM INSULIN DOSE. BOWEL SOUNDS ARE EASILY AUDIBLE WITH NO STOOL THIS SHIFT. PT. REMAINS ON CVVHD WITH GOAL OF RUNNING EVEN. THERE WAS A TWO HR PERIOD BETWEEN MACHINE CLOTTING OFF AND NEW MACHINE SETUP. AM LABS DRAW AND BOTH POTASSIUM AND CALCIUM GTT'S TITRATED PER DOCTERS ORDERS. HEPARIN DOSING STARTED PER CVVHD AS WELL. ALL PT'S LINES ARE INTACT ANS SECURED, AND FUNCTIONING WELL.</a:t>
            </a:r>
            <a:endParaRPr/>
          </a:p>
          <a:p>
            <a:pPr indent="0" lvl="0" marL="0" rtl="0" algn="l">
              <a:spcBef>
                <a:spcPts val="1200"/>
              </a:spcBef>
              <a:spcAft>
                <a:spcPts val="1200"/>
              </a:spcAft>
              <a:buNone/>
            </a:pPr>
            <a:r>
              <a:rPr lang="en"/>
              <a:t>\nPT. REMAINS A FULL CODE AT THIS TIME. [**Name (NI) **] WIFE WAS UPDATED LAST EVENING ON PT'S STATUS. PT. HAS BEEN STATED ON SINEMET WITH HOPES TO WEAN OFF DOPAMINE GTT. PT. IS FOR POSSIBLE TRACH EVAL FROM SURGERY. OTHERWISE PT. REMAINS STABLE.</a:t>
            </a:r>
            <a:endParaRPr/>
          </a:p>
        </p:txBody>
      </p:sp>
      <p:sp>
        <p:nvSpPr>
          <p:cNvPr id="241" name="Google Shape;241;p44"/>
          <p:cNvSpPr txBox="1"/>
          <p:nvPr>
            <p:ph idx="2" type="body"/>
          </p:nvPr>
        </p:nvSpPr>
        <p:spPr>
          <a:xfrm>
            <a:off x="4832400" y="1152475"/>
            <a:ext cx="36207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b="1" lang="en"/>
              <a:t>Deduplicated Note (951 Characters):</a:t>
            </a:r>
            <a:endParaRPr b="1"/>
          </a:p>
          <a:p>
            <a:pPr indent="0" lvl="0" marL="0" rtl="0" algn="l">
              <a:spcBef>
                <a:spcPts val="1200"/>
              </a:spcBef>
              <a:spcAft>
                <a:spcPts val="0"/>
              </a:spcAft>
              <a:buNone/>
            </a:pPr>
            <a:r>
              <a:rPr lang="en"/>
              <a:t>REMAINS LIGHTLY SEDATED ON BOTH FENTANYL AND VERSED GTT'S. AWAKE EASILY AND NODS HEAD TO QUESTIONS ASKED BYT THE TEAM. REMAINS AFEBRILE THROUGHOUT THIS SHIFT WITH WBC'S WNL'S.HAS REMAINED NSR 70-90'S WITH NO NOTED ECTOPY. B/P COTINUES TO BE SUPPORTED BY DOPAMINE PRESENTLY AT 2.2MCG/KG/MIN. REMAINS INTUBATED, WITH NO VENT CHANGES MADE DURING THIS SHIFT. HAS BEEN SUCTIONED FOR MINIMAL AMT'S OF CLEAR/WHITE SECRETIONS.NOW RIGHT SIDE HAS CLEARED SIGNIFICANTLY, STILL DIMINISHED BIBASILAR. O2 SATS &gt;98% AND RESP RATE CONTROLLED. RESIDUALS ARE MINIMAL. BLOOD SUGARS HAVE BEEN [**Name (NI) 9503**] WITH PT. RECEIVING HIS AM INSULIN DOSE. BOWEL SOUNDS ARE EASILY AUDIBLE WITH NO STOOL THIS SHIFT. REMAINS ON CVVHD WITH GOAL OF RUNNING EVEN. THERE WAS A TWO HR PERIOD BETWEEN MACHINE CLOTTING OFF AND NEW MACHINE SETUP. ALL PT'S LINES ARE INTACT ANS SECURED, AND FUNCTIONING WELL. </a:t>
            </a:r>
            <a:endParaRPr/>
          </a:p>
          <a:p>
            <a:pPr indent="0" lvl="0" marL="0" rtl="0" algn="l">
              <a:spcBef>
                <a:spcPts val="1200"/>
              </a:spcBef>
              <a:spcAft>
                <a:spcPts val="1200"/>
              </a:spcAft>
              <a:buNone/>
            </a:pPr>
            <a:r>
              <a:rPr lang="en"/>
              <a:t>REMAINS A FULL CODE AT THIS TIME. IS FOR POSSIBLE TRACH EVAL FROM SURGERY.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5"/>
          <p:cNvSpPr txBox="1"/>
          <p:nvPr>
            <p:ph idx="1" type="body"/>
          </p:nvPr>
        </p:nvSpPr>
        <p:spPr>
          <a:xfrm>
            <a:off x="613750" y="1152475"/>
            <a:ext cx="7926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Deduplication yields a reduction in note length (</a:t>
            </a:r>
            <a:r>
              <a:rPr lang="en"/>
              <a:t>36% for the example provided)</a:t>
            </a:r>
            <a:r>
              <a:rPr lang="en"/>
              <a:t> while retaining essential clinical information.</a:t>
            </a:r>
            <a:endParaRPr/>
          </a:p>
          <a:p>
            <a:pPr indent="-342900" lvl="0" marL="457200" rtl="0" algn="l">
              <a:spcBef>
                <a:spcPts val="0"/>
              </a:spcBef>
              <a:spcAft>
                <a:spcPts val="0"/>
              </a:spcAft>
              <a:buSzPts val="1800"/>
              <a:buChar char="●"/>
            </a:pPr>
            <a:r>
              <a:rPr lang="en"/>
              <a:t>Shorter, more concise notes improve readability and efficiency for healthcare providers and patients who may wish to review their medical information at later dates.</a:t>
            </a:r>
            <a:endParaRPr/>
          </a:p>
          <a:p>
            <a:pPr indent="-342900" lvl="0" marL="457200" rtl="0" algn="l">
              <a:spcBef>
                <a:spcPts val="0"/>
              </a:spcBef>
              <a:spcAft>
                <a:spcPts val="0"/>
              </a:spcAft>
              <a:buSzPts val="1800"/>
              <a:buChar char="●"/>
            </a:pPr>
            <a:r>
              <a:rPr lang="en"/>
              <a:t>Thorough validation by medical professionals is crucial to ensure no vital details are inadvertently removed.</a:t>
            </a:r>
            <a:endParaRPr/>
          </a:p>
        </p:txBody>
      </p:sp>
      <p:sp>
        <p:nvSpPr>
          <p:cNvPr id="247" name="Google Shape;247;p45"/>
          <p:cNvSpPr txBox="1"/>
          <p:nvPr>
            <p:ph type="title"/>
          </p:nvPr>
        </p:nvSpPr>
        <p:spPr>
          <a:xfrm>
            <a:off x="613750" y="445025"/>
            <a:ext cx="792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Deduplication Discussion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21" name="Shape 121"/>
        <p:cNvGrpSpPr/>
        <p:nvPr/>
      </p:nvGrpSpPr>
      <p:grpSpPr>
        <a:xfrm>
          <a:off x="0" y="0"/>
          <a:ext cx="0" cy="0"/>
          <a:chOff x="0" y="0"/>
          <a:chExt cx="0" cy="0"/>
        </a:xfrm>
      </p:grpSpPr>
      <p:sp>
        <p:nvSpPr>
          <p:cNvPr id="122" name="Google Shape;122;p28"/>
          <p:cNvSpPr txBox="1"/>
          <p:nvPr>
            <p:ph type="title"/>
          </p:nvPr>
        </p:nvSpPr>
        <p:spPr>
          <a:xfrm>
            <a:off x="613750" y="445025"/>
            <a:ext cx="321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2676"/>
                </a:solidFill>
                <a:latin typeface="Inter"/>
                <a:ea typeface="Inter"/>
                <a:cs typeface="Inter"/>
                <a:sym typeface="Inter"/>
              </a:rPr>
              <a:t>Agenda</a:t>
            </a:r>
            <a:endParaRPr>
              <a:solidFill>
                <a:srgbClr val="002676"/>
              </a:solidFill>
              <a:latin typeface="Inter"/>
              <a:ea typeface="Inter"/>
              <a:cs typeface="Inter"/>
              <a:sym typeface="Inter"/>
            </a:endParaRPr>
          </a:p>
        </p:txBody>
      </p:sp>
      <p:sp>
        <p:nvSpPr>
          <p:cNvPr id="123" name="Google Shape;123;p28"/>
          <p:cNvSpPr/>
          <p:nvPr/>
        </p:nvSpPr>
        <p:spPr>
          <a:xfrm>
            <a:off x="737713" y="1539631"/>
            <a:ext cx="408600" cy="408600"/>
          </a:xfrm>
          <a:prstGeom prst="ellipse">
            <a:avLst/>
          </a:prstGeom>
          <a:solidFill>
            <a:srgbClr val="C097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Source Serif 4"/>
                <a:ea typeface="Source Serif 4"/>
                <a:cs typeface="Source Serif 4"/>
                <a:sym typeface="Source Serif 4"/>
              </a:rPr>
              <a:t>1</a:t>
            </a:r>
            <a:endParaRPr b="1" sz="1800">
              <a:solidFill>
                <a:schemeClr val="lt1"/>
              </a:solidFill>
              <a:latin typeface="Source Serif 4"/>
              <a:ea typeface="Source Serif 4"/>
              <a:cs typeface="Source Serif 4"/>
              <a:sym typeface="Source Serif 4"/>
            </a:endParaRPr>
          </a:p>
        </p:txBody>
      </p:sp>
      <p:sp>
        <p:nvSpPr>
          <p:cNvPr id="124" name="Google Shape;124;p28"/>
          <p:cNvSpPr/>
          <p:nvPr/>
        </p:nvSpPr>
        <p:spPr>
          <a:xfrm>
            <a:off x="737713" y="2178602"/>
            <a:ext cx="408600" cy="408600"/>
          </a:xfrm>
          <a:prstGeom prst="ellipse">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Source Serif 4"/>
                <a:ea typeface="Source Serif 4"/>
                <a:cs typeface="Source Serif 4"/>
                <a:sym typeface="Source Serif 4"/>
              </a:rPr>
              <a:t>2</a:t>
            </a:r>
            <a:endParaRPr b="1" sz="1800">
              <a:solidFill>
                <a:schemeClr val="lt1"/>
              </a:solidFill>
              <a:latin typeface="Source Serif 4"/>
              <a:ea typeface="Source Serif 4"/>
              <a:cs typeface="Source Serif 4"/>
              <a:sym typeface="Source Serif 4"/>
            </a:endParaRPr>
          </a:p>
        </p:txBody>
      </p:sp>
      <p:sp>
        <p:nvSpPr>
          <p:cNvPr id="125" name="Google Shape;125;p28"/>
          <p:cNvSpPr/>
          <p:nvPr/>
        </p:nvSpPr>
        <p:spPr>
          <a:xfrm>
            <a:off x="737713" y="2817573"/>
            <a:ext cx="408600" cy="408600"/>
          </a:xfrm>
          <a:prstGeom prst="ellipse">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Source Serif 4 SemiBold"/>
                <a:ea typeface="Source Serif 4 SemiBold"/>
                <a:cs typeface="Source Serif 4 SemiBold"/>
                <a:sym typeface="Source Serif 4 SemiBold"/>
              </a:rPr>
              <a:t>3</a:t>
            </a:r>
            <a:endParaRPr sz="1800">
              <a:solidFill>
                <a:schemeClr val="lt1"/>
              </a:solidFill>
              <a:latin typeface="Source Serif 4 SemiBold"/>
              <a:ea typeface="Source Serif 4 SemiBold"/>
              <a:cs typeface="Source Serif 4 SemiBold"/>
              <a:sym typeface="Source Serif 4 SemiBold"/>
            </a:endParaRPr>
          </a:p>
        </p:txBody>
      </p:sp>
      <p:pic>
        <p:nvPicPr>
          <p:cNvPr id="126" name="Google Shape;126;p28"/>
          <p:cNvPicPr preferRelativeResize="0"/>
          <p:nvPr/>
        </p:nvPicPr>
        <p:blipFill rotWithShape="1">
          <a:blip r:embed="rId3">
            <a:alphaModFix/>
          </a:blip>
          <a:srcRect b="0" l="0" r="0" t="8659"/>
          <a:stretch/>
        </p:blipFill>
        <p:spPr>
          <a:xfrm>
            <a:off x="5404885" y="0"/>
            <a:ext cx="3739116" cy="5143501"/>
          </a:xfrm>
          <a:prstGeom prst="rect">
            <a:avLst/>
          </a:prstGeom>
          <a:noFill/>
          <a:ln>
            <a:noFill/>
          </a:ln>
        </p:spPr>
      </p:pic>
      <p:sp>
        <p:nvSpPr>
          <p:cNvPr id="127" name="Google Shape;127;p28"/>
          <p:cNvSpPr txBox="1"/>
          <p:nvPr/>
        </p:nvSpPr>
        <p:spPr>
          <a:xfrm>
            <a:off x="1305075" y="1528375"/>
            <a:ext cx="252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Inter"/>
                <a:ea typeface="Inter"/>
                <a:cs typeface="Inter"/>
                <a:sym typeface="Inter"/>
              </a:rPr>
              <a:t>Background</a:t>
            </a:r>
            <a:endParaRPr sz="1600">
              <a:solidFill>
                <a:schemeClr val="dk1"/>
              </a:solidFill>
              <a:latin typeface="Inter"/>
              <a:ea typeface="Inter"/>
              <a:cs typeface="Inter"/>
              <a:sym typeface="Inter"/>
            </a:endParaRPr>
          </a:p>
        </p:txBody>
      </p:sp>
      <p:sp>
        <p:nvSpPr>
          <p:cNvPr id="128" name="Google Shape;128;p28"/>
          <p:cNvSpPr txBox="1"/>
          <p:nvPr/>
        </p:nvSpPr>
        <p:spPr>
          <a:xfrm>
            <a:off x="1305075" y="2167350"/>
            <a:ext cx="252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5"/>
                </a:solidFill>
                <a:latin typeface="Inter"/>
                <a:ea typeface="Inter"/>
                <a:cs typeface="Inter"/>
                <a:sym typeface="Inter"/>
              </a:rPr>
              <a:t>Methodology</a:t>
            </a:r>
            <a:endParaRPr sz="1600">
              <a:solidFill>
                <a:schemeClr val="accent5"/>
              </a:solidFill>
              <a:latin typeface="Inter"/>
              <a:ea typeface="Inter"/>
              <a:cs typeface="Inter"/>
              <a:sym typeface="Inter"/>
            </a:endParaRPr>
          </a:p>
        </p:txBody>
      </p:sp>
      <p:sp>
        <p:nvSpPr>
          <p:cNvPr id="129" name="Google Shape;129;p28"/>
          <p:cNvSpPr txBox="1"/>
          <p:nvPr/>
        </p:nvSpPr>
        <p:spPr>
          <a:xfrm>
            <a:off x="1305075" y="2806325"/>
            <a:ext cx="2837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5"/>
                </a:solidFill>
                <a:latin typeface="Inter"/>
                <a:ea typeface="Inter"/>
                <a:cs typeface="Inter"/>
                <a:sym typeface="Inter"/>
              </a:rPr>
              <a:t>Results and Discussion</a:t>
            </a:r>
            <a:endParaRPr sz="1600">
              <a:solidFill>
                <a:schemeClr val="accent5"/>
              </a:solidFill>
              <a:latin typeface="Inter"/>
              <a:ea typeface="Inter"/>
              <a:cs typeface="Inter"/>
              <a:sym typeface="Inter"/>
            </a:endParaRPr>
          </a:p>
        </p:txBody>
      </p:sp>
      <p:sp>
        <p:nvSpPr>
          <p:cNvPr id="130" name="Google Shape;130;p28"/>
          <p:cNvSpPr/>
          <p:nvPr/>
        </p:nvSpPr>
        <p:spPr>
          <a:xfrm>
            <a:off x="737713" y="3456544"/>
            <a:ext cx="408600" cy="408600"/>
          </a:xfrm>
          <a:prstGeom prst="ellipse">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Source Serif 4 SemiBold"/>
                <a:ea typeface="Source Serif 4 SemiBold"/>
                <a:cs typeface="Source Serif 4 SemiBold"/>
                <a:sym typeface="Source Serif 4 SemiBold"/>
              </a:rPr>
              <a:t>4</a:t>
            </a:r>
            <a:endParaRPr sz="1800">
              <a:solidFill>
                <a:schemeClr val="lt1"/>
              </a:solidFill>
              <a:latin typeface="Source Serif 4 SemiBold"/>
              <a:ea typeface="Source Serif 4 SemiBold"/>
              <a:cs typeface="Source Serif 4 SemiBold"/>
              <a:sym typeface="Source Serif 4 SemiBold"/>
            </a:endParaRPr>
          </a:p>
        </p:txBody>
      </p:sp>
      <p:sp>
        <p:nvSpPr>
          <p:cNvPr id="131" name="Google Shape;131;p28"/>
          <p:cNvSpPr txBox="1"/>
          <p:nvPr/>
        </p:nvSpPr>
        <p:spPr>
          <a:xfrm>
            <a:off x="1305075" y="3445300"/>
            <a:ext cx="252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5"/>
                </a:solidFill>
                <a:latin typeface="Inter"/>
                <a:ea typeface="Inter"/>
                <a:cs typeface="Inter"/>
                <a:sym typeface="Inter"/>
              </a:rPr>
              <a:t>Final Thoughts</a:t>
            </a:r>
            <a:endParaRPr sz="1600">
              <a:solidFill>
                <a:schemeClr val="accent5"/>
              </a:solidFill>
              <a:latin typeface="Inter"/>
              <a:ea typeface="Inter"/>
              <a:cs typeface="Inter"/>
              <a:sym typeface="Int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676"/>
        </a:solidFill>
      </p:bgPr>
    </p:bg>
    <p:spTree>
      <p:nvGrpSpPr>
        <p:cNvPr id="251" name="Shape 251"/>
        <p:cNvGrpSpPr/>
        <p:nvPr/>
      </p:nvGrpSpPr>
      <p:grpSpPr>
        <a:xfrm>
          <a:off x="0" y="0"/>
          <a:ext cx="0" cy="0"/>
          <a:chOff x="0" y="0"/>
          <a:chExt cx="0" cy="0"/>
        </a:xfrm>
      </p:grpSpPr>
      <p:sp>
        <p:nvSpPr>
          <p:cNvPr id="252" name="Google Shape;252;p46"/>
          <p:cNvSpPr txBox="1"/>
          <p:nvPr>
            <p:ph type="title"/>
          </p:nvPr>
        </p:nvSpPr>
        <p:spPr>
          <a:xfrm>
            <a:off x="613750" y="445025"/>
            <a:ext cx="79263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t>Note-Bloat Analysis Techniques</a:t>
            </a:r>
            <a:endParaRPr b="1"/>
          </a:p>
        </p:txBody>
      </p:sp>
      <p:sp>
        <p:nvSpPr>
          <p:cNvPr id="253" name="Google Shape;253;p46"/>
          <p:cNvSpPr txBox="1"/>
          <p:nvPr>
            <p:ph idx="4294967295" type="body"/>
          </p:nvPr>
        </p:nvSpPr>
        <p:spPr>
          <a:xfrm>
            <a:off x="613750" y="1152475"/>
            <a:ext cx="79263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AutoNum type="arabicPeriod"/>
            </a:pPr>
            <a:r>
              <a:rPr lang="en" sz="2100"/>
              <a:t>Redundancy Analysis</a:t>
            </a:r>
            <a:endParaRPr sz="2100"/>
          </a:p>
          <a:p>
            <a:pPr indent="-361950" lvl="0" marL="457200" rtl="0" algn="l">
              <a:spcBef>
                <a:spcPts val="0"/>
              </a:spcBef>
              <a:spcAft>
                <a:spcPts val="0"/>
              </a:spcAft>
              <a:buSzPts val="2100"/>
              <a:buAutoNum type="arabicPeriod"/>
            </a:pPr>
            <a:r>
              <a:rPr lang="en" sz="2100"/>
              <a:t>Template Review and Policy</a:t>
            </a:r>
            <a:endParaRPr sz="2100"/>
          </a:p>
          <a:p>
            <a:pPr indent="-361950" lvl="0" marL="457200" rtl="0" algn="l">
              <a:spcBef>
                <a:spcPts val="0"/>
              </a:spcBef>
              <a:spcAft>
                <a:spcPts val="0"/>
              </a:spcAft>
              <a:buSzPts val="2100"/>
              <a:buAutoNum type="arabicPeriod"/>
            </a:pPr>
            <a:r>
              <a:rPr lang="en" sz="2100"/>
              <a:t>Deduplication using Clinical Embeddings</a:t>
            </a:r>
            <a:endParaRPr sz="2100"/>
          </a:p>
          <a:p>
            <a:pPr indent="-361950" lvl="0" marL="457200" rtl="0" algn="l">
              <a:spcBef>
                <a:spcPts val="0"/>
              </a:spcBef>
              <a:spcAft>
                <a:spcPts val="0"/>
              </a:spcAft>
              <a:buSzPts val="2100"/>
              <a:buAutoNum type="arabicPeriod"/>
            </a:pPr>
            <a:r>
              <a:rPr b="1" lang="en" sz="2100"/>
              <a:t>Outcome Measurement</a:t>
            </a:r>
            <a:endParaRPr b="1" sz="2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7"/>
          <p:cNvSpPr txBox="1"/>
          <p:nvPr>
            <p:ph idx="1" type="body"/>
          </p:nvPr>
        </p:nvSpPr>
        <p:spPr>
          <a:xfrm>
            <a:off x="613750" y="1152475"/>
            <a:ext cx="7926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Recompute within‑note similarity on deduplicated notes and compare against original scores to quantify redundancy reduction.</a:t>
            </a:r>
            <a:endParaRPr/>
          </a:p>
          <a:p>
            <a:pPr indent="-342900" lvl="0" marL="457200" rtl="0" algn="l">
              <a:spcBef>
                <a:spcPts val="0"/>
              </a:spcBef>
              <a:spcAft>
                <a:spcPts val="0"/>
              </a:spcAft>
              <a:buSzPts val="1800"/>
              <a:buChar char="●"/>
            </a:pPr>
            <a:r>
              <a:rPr lang="en"/>
              <a:t>Perform a quantitative comparison of similarity metrics before and after deduplication for each note.</a:t>
            </a:r>
            <a:endParaRPr/>
          </a:p>
          <a:p>
            <a:pPr indent="-342900" lvl="0" marL="457200" rtl="0" algn="l">
              <a:spcBef>
                <a:spcPts val="0"/>
              </a:spcBef>
              <a:spcAft>
                <a:spcPts val="0"/>
              </a:spcAft>
              <a:buSzPts val="1800"/>
              <a:buChar char="●"/>
            </a:pPr>
            <a:r>
              <a:rPr lang="en"/>
              <a:t>Assess readability using the Flesch Reading Ease metric on both original and deduplicated notes.</a:t>
            </a:r>
            <a:endParaRPr/>
          </a:p>
          <a:p>
            <a:pPr indent="-342900" lvl="0" marL="457200" rtl="0" algn="l">
              <a:spcBef>
                <a:spcPts val="0"/>
              </a:spcBef>
              <a:spcAft>
                <a:spcPts val="0"/>
              </a:spcAft>
              <a:buSzPts val="1800"/>
              <a:buChar char="●"/>
            </a:pPr>
            <a:r>
              <a:rPr lang="en"/>
              <a:t>Compare readability score changes to evaluate clarity improvements resulting from deduplication.</a:t>
            </a:r>
            <a:endParaRPr/>
          </a:p>
        </p:txBody>
      </p:sp>
      <p:sp>
        <p:nvSpPr>
          <p:cNvPr id="259" name="Google Shape;259;p47"/>
          <p:cNvSpPr txBox="1"/>
          <p:nvPr>
            <p:ph type="title"/>
          </p:nvPr>
        </p:nvSpPr>
        <p:spPr>
          <a:xfrm>
            <a:off x="613750" y="445025"/>
            <a:ext cx="792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Outcome Measurement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8"/>
          <p:cNvSpPr txBox="1"/>
          <p:nvPr>
            <p:ph type="title"/>
          </p:nvPr>
        </p:nvSpPr>
        <p:spPr>
          <a:xfrm>
            <a:off x="613750" y="445025"/>
            <a:ext cx="792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Flesch Reading Ease metric</a:t>
            </a:r>
            <a:endParaRPr/>
          </a:p>
        </p:txBody>
      </p:sp>
      <p:sp>
        <p:nvSpPr>
          <p:cNvPr id="265" name="Google Shape;265;p48"/>
          <p:cNvSpPr txBox="1"/>
          <p:nvPr>
            <p:ph idx="1" type="body"/>
          </p:nvPr>
        </p:nvSpPr>
        <p:spPr>
          <a:xfrm>
            <a:off x="613750" y="1152475"/>
            <a:ext cx="79263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b="1" lang="en"/>
              <a:t>Description:</a:t>
            </a:r>
            <a:r>
              <a:rPr lang="en"/>
              <a:t> The Flesch Reading Ease score </a:t>
            </a:r>
            <a:r>
              <a:rPr lang="en"/>
              <a:t> is a classic readability formula that assigns a score from 0 to 100 to a text, where higher scores indicate easier reading. Negative scores imply highly difficult text. It combines two key factors:</a:t>
            </a:r>
            <a:endParaRPr/>
          </a:p>
          <a:p>
            <a:pPr indent="-310832" lvl="1" marL="914400" rtl="0" algn="l">
              <a:spcBef>
                <a:spcPts val="0"/>
              </a:spcBef>
              <a:spcAft>
                <a:spcPts val="0"/>
              </a:spcAft>
              <a:buSzPct val="100000"/>
              <a:buChar char="○"/>
            </a:pPr>
            <a:r>
              <a:rPr lang="en"/>
              <a:t>Average sentence length (words per sentence)</a:t>
            </a:r>
            <a:endParaRPr/>
          </a:p>
          <a:p>
            <a:pPr indent="-310832" lvl="1" marL="914400" rtl="0" algn="l">
              <a:spcBef>
                <a:spcPts val="0"/>
              </a:spcBef>
              <a:spcAft>
                <a:spcPts val="0"/>
              </a:spcAft>
              <a:buSzPct val="100000"/>
              <a:buChar char="○"/>
            </a:pPr>
            <a:r>
              <a:rPr lang="en"/>
              <a:t>Average word complexity (syllables per word)</a:t>
            </a:r>
            <a:endParaRPr/>
          </a:p>
          <a:p>
            <a:pPr indent="-334327" lvl="0" marL="457200" rtl="0" algn="l">
              <a:spcBef>
                <a:spcPts val="0"/>
              </a:spcBef>
              <a:spcAft>
                <a:spcPts val="0"/>
              </a:spcAft>
              <a:buSzPct val="100000"/>
              <a:buChar char="●"/>
            </a:pPr>
            <a:r>
              <a:rPr b="1" lang="en"/>
              <a:t>Quantifies improvement:</a:t>
            </a:r>
            <a:r>
              <a:rPr lang="en"/>
              <a:t> Comparing pre‑ and post‑deduplication scores shows how much text conciseness enhances readability.</a:t>
            </a:r>
            <a:endParaRPr/>
          </a:p>
          <a:p>
            <a:pPr indent="-334327" lvl="0" marL="457200" rtl="0" algn="l">
              <a:spcBef>
                <a:spcPts val="0"/>
              </a:spcBef>
              <a:spcAft>
                <a:spcPts val="0"/>
              </a:spcAft>
              <a:buSzPct val="100000"/>
              <a:buChar char="●"/>
            </a:pPr>
            <a:r>
              <a:rPr b="1" lang="en"/>
              <a:t>Supports validation:</a:t>
            </a:r>
            <a:r>
              <a:rPr lang="en"/>
              <a:t> A measurable gain in reading ease suggests the removal of redundant, confusing passages without sacrificing essential content.</a:t>
            </a:r>
            <a:endParaRPr/>
          </a:p>
          <a:p>
            <a:pPr indent="-334327" lvl="0" marL="457200" rtl="0" algn="l">
              <a:spcBef>
                <a:spcPts val="0"/>
              </a:spcBef>
              <a:spcAft>
                <a:spcPts val="0"/>
              </a:spcAft>
              <a:buSzPct val="100000"/>
              <a:buChar char="●"/>
            </a:pPr>
            <a:r>
              <a:rPr b="1" lang="en"/>
              <a:t>Guides iteration:</a:t>
            </a:r>
            <a:r>
              <a:rPr lang="en"/>
              <a:t> If scores plateau or decline, one can adjust deduplication thresholds or reintroduce critical details.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9"/>
          <p:cNvSpPr txBox="1"/>
          <p:nvPr>
            <p:ph type="title"/>
          </p:nvPr>
        </p:nvSpPr>
        <p:spPr>
          <a:xfrm>
            <a:off x="613750" y="445025"/>
            <a:ext cx="792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Outcome Measurement Training Data Results</a:t>
            </a:r>
            <a:endParaRPr/>
          </a:p>
        </p:txBody>
      </p:sp>
      <p:pic>
        <p:nvPicPr>
          <p:cNvPr id="271" name="Google Shape;271;p49"/>
          <p:cNvPicPr preferRelativeResize="0"/>
          <p:nvPr/>
        </p:nvPicPr>
        <p:blipFill>
          <a:blip r:embed="rId3">
            <a:alphaModFix/>
          </a:blip>
          <a:stretch>
            <a:fillRect/>
          </a:stretch>
        </p:blipFill>
        <p:spPr>
          <a:xfrm>
            <a:off x="795812" y="1312774"/>
            <a:ext cx="7562175" cy="3091300"/>
          </a:xfrm>
          <a:prstGeom prst="rect">
            <a:avLst/>
          </a:prstGeom>
          <a:noFill/>
          <a:ln>
            <a:noFill/>
          </a:ln>
        </p:spPr>
      </p:pic>
      <p:sp>
        <p:nvSpPr>
          <p:cNvPr id="272" name="Google Shape;272;p49"/>
          <p:cNvSpPr txBox="1"/>
          <p:nvPr/>
        </p:nvSpPr>
        <p:spPr>
          <a:xfrm>
            <a:off x="2288653" y="4404075"/>
            <a:ext cx="4576500" cy="33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rPr>
              <a:t>Figure 6.</a:t>
            </a:r>
            <a:r>
              <a:rPr lang="en" sz="1000">
                <a:solidFill>
                  <a:schemeClr val="dk2"/>
                </a:solidFill>
              </a:rPr>
              <a:t> Deduplication Notes Similarity and Readability (Training Dataset)</a:t>
            </a:r>
            <a:endParaRPr sz="10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76" name="Shape 276"/>
        <p:cNvGrpSpPr/>
        <p:nvPr/>
      </p:nvGrpSpPr>
      <p:grpSpPr>
        <a:xfrm>
          <a:off x="0" y="0"/>
          <a:ext cx="0" cy="0"/>
          <a:chOff x="0" y="0"/>
          <a:chExt cx="0" cy="0"/>
        </a:xfrm>
      </p:grpSpPr>
      <p:sp>
        <p:nvSpPr>
          <p:cNvPr id="277" name="Google Shape;277;p50"/>
          <p:cNvSpPr txBox="1"/>
          <p:nvPr>
            <p:ph type="title"/>
          </p:nvPr>
        </p:nvSpPr>
        <p:spPr>
          <a:xfrm>
            <a:off x="613750" y="445025"/>
            <a:ext cx="321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2676"/>
                </a:solidFill>
                <a:latin typeface="Inter"/>
                <a:ea typeface="Inter"/>
                <a:cs typeface="Inter"/>
                <a:sym typeface="Inter"/>
              </a:rPr>
              <a:t>Agenda</a:t>
            </a:r>
            <a:endParaRPr>
              <a:solidFill>
                <a:srgbClr val="002676"/>
              </a:solidFill>
              <a:latin typeface="Inter"/>
              <a:ea typeface="Inter"/>
              <a:cs typeface="Inter"/>
              <a:sym typeface="Inter"/>
            </a:endParaRPr>
          </a:p>
        </p:txBody>
      </p:sp>
      <p:sp>
        <p:nvSpPr>
          <p:cNvPr id="278" name="Google Shape;278;p50"/>
          <p:cNvSpPr/>
          <p:nvPr/>
        </p:nvSpPr>
        <p:spPr>
          <a:xfrm>
            <a:off x="737713" y="1539631"/>
            <a:ext cx="408600" cy="408600"/>
          </a:xfrm>
          <a:prstGeom prst="ellipse">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Source Serif 4"/>
                <a:ea typeface="Source Serif 4"/>
                <a:cs typeface="Source Serif 4"/>
                <a:sym typeface="Source Serif 4"/>
              </a:rPr>
              <a:t>1</a:t>
            </a:r>
            <a:endParaRPr b="1" sz="1800">
              <a:solidFill>
                <a:schemeClr val="lt1"/>
              </a:solidFill>
              <a:latin typeface="Source Serif 4"/>
              <a:ea typeface="Source Serif 4"/>
              <a:cs typeface="Source Serif 4"/>
              <a:sym typeface="Source Serif 4"/>
            </a:endParaRPr>
          </a:p>
        </p:txBody>
      </p:sp>
      <p:sp>
        <p:nvSpPr>
          <p:cNvPr id="279" name="Google Shape;279;p50"/>
          <p:cNvSpPr/>
          <p:nvPr/>
        </p:nvSpPr>
        <p:spPr>
          <a:xfrm>
            <a:off x="737713" y="2178602"/>
            <a:ext cx="408600" cy="408600"/>
          </a:xfrm>
          <a:prstGeom prst="ellipse">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Source Serif 4"/>
                <a:ea typeface="Source Serif 4"/>
                <a:cs typeface="Source Serif 4"/>
                <a:sym typeface="Source Serif 4"/>
              </a:rPr>
              <a:t>2</a:t>
            </a:r>
            <a:endParaRPr b="1" sz="1800">
              <a:solidFill>
                <a:schemeClr val="lt1"/>
              </a:solidFill>
              <a:latin typeface="Source Serif 4"/>
              <a:ea typeface="Source Serif 4"/>
              <a:cs typeface="Source Serif 4"/>
              <a:sym typeface="Source Serif 4"/>
            </a:endParaRPr>
          </a:p>
        </p:txBody>
      </p:sp>
      <p:sp>
        <p:nvSpPr>
          <p:cNvPr id="280" name="Google Shape;280;p50"/>
          <p:cNvSpPr/>
          <p:nvPr/>
        </p:nvSpPr>
        <p:spPr>
          <a:xfrm>
            <a:off x="737713" y="2817573"/>
            <a:ext cx="408600" cy="408600"/>
          </a:xfrm>
          <a:prstGeom prst="ellipse">
            <a:avLst/>
          </a:prstGeom>
          <a:solidFill>
            <a:srgbClr val="C097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Source Serif 4 SemiBold"/>
                <a:ea typeface="Source Serif 4 SemiBold"/>
                <a:cs typeface="Source Serif 4 SemiBold"/>
                <a:sym typeface="Source Serif 4 SemiBold"/>
              </a:rPr>
              <a:t>3</a:t>
            </a:r>
            <a:endParaRPr sz="1800">
              <a:solidFill>
                <a:schemeClr val="lt1"/>
              </a:solidFill>
              <a:latin typeface="Source Serif 4 SemiBold"/>
              <a:ea typeface="Source Serif 4 SemiBold"/>
              <a:cs typeface="Source Serif 4 SemiBold"/>
              <a:sym typeface="Source Serif 4 SemiBold"/>
            </a:endParaRPr>
          </a:p>
        </p:txBody>
      </p:sp>
      <p:pic>
        <p:nvPicPr>
          <p:cNvPr id="281" name="Google Shape;281;p50"/>
          <p:cNvPicPr preferRelativeResize="0"/>
          <p:nvPr/>
        </p:nvPicPr>
        <p:blipFill rotWithShape="1">
          <a:blip r:embed="rId3">
            <a:alphaModFix/>
          </a:blip>
          <a:srcRect b="0" l="0" r="0" t="8659"/>
          <a:stretch/>
        </p:blipFill>
        <p:spPr>
          <a:xfrm>
            <a:off x="5404885" y="0"/>
            <a:ext cx="3739116" cy="5143501"/>
          </a:xfrm>
          <a:prstGeom prst="rect">
            <a:avLst/>
          </a:prstGeom>
          <a:noFill/>
          <a:ln>
            <a:noFill/>
          </a:ln>
        </p:spPr>
      </p:pic>
      <p:sp>
        <p:nvSpPr>
          <p:cNvPr id="282" name="Google Shape;282;p50"/>
          <p:cNvSpPr txBox="1"/>
          <p:nvPr/>
        </p:nvSpPr>
        <p:spPr>
          <a:xfrm>
            <a:off x="1305075" y="1528375"/>
            <a:ext cx="252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5"/>
                </a:solidFill>
                <a:latin typeface="Inter"/>
                <a:ea typeface="Inter"/>
                <a:cs typeface="Inter"/>
                <a:sym typeface="Inter"/>
              </a:rPr>
              <a:t>Background</a:t>
            </a:r>
            <a:endParaRPr sz="1600">
              <a:solidFill>
                <a:schemeClr val="accent5"/>
              </a:solidFill>
              <a:latin typeface="Inter"/>
              <a:ea typeface="Inter"/>
              <a:cs typeface="Inter"/>
              <a:sym typeface="Inter"/>
            </a:endParaRPr>
          </a:p>
        </p:txBody>
      </p:sp>
      <p:sp>
        <p:nvSpPr>
          <p:cNvPr id="283" name="Google Shape;283;p50"/>
          <p:cNvSpPr txBox="1"/>
          <p:nvPr/>
        </p:nvSpPr>
        <p:spPr>
          <a:xfrm>
            <a:off x="1305075" y="2167350"/>
            <a:ext cx="252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5"/>
                </a:solidFill>
                <a:latin typeface="Inter"/>
                <a:ea typeface="Inter"/>
                <a:cs typeface="Inter"/>
                <a:sym typeface="Inter"/>
              </a:rPr>
              <a:t>Methodology</a:t>
            </a:r>
            <a:endParaRPr sz="1600">
              <a:solidFill>
                <a:schemeClr val="accent5"/>
              </a:solidFill>
              <a:latin typeface="Inter"/>
              <a:ea typeface="Inter"/>
              <a:cs typeface="Inter"/>
              <a:sym typeface="Inter"/>
            </a:endParaRPr>
          </a:p>
        </p:txBody>
      </p:sp>
      <p:sp>
        <p:nvSpPr>
          <p:cNvPr id="284" name="Google Shape;284;p50"/>
          <p:cNvSpPr txBox="1"/>
          <p:nvPr/>
        </p:nvSpPr>
        <p:spPr>
          <a:xfrm>
            <a:off x="1305075" y="2806325"/>
            <a:ext cx="2837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Inter"/>
                <a:ea typeface="Inter"/>
                <a:cs typeface="Inter"/>
                <a:sym typeface="Inter"/>
              </a:rPr>
              <a:t>Results and Discussion</a:t>
            </a:r>
            <a:endParaRPr sz="1600">
              <a:solidFill>
                <a:schemeClr val="dk1"/>
              </a:solidFill>
              <a:latin typeface="Inter"/>
              <a:ea typeface="Inter"/>
              <a:cs typeface="Inter"/>
              <a:sym typeface="Inter"/>
            </a:endParaRPr>
          </a:p>
        </p:txBody>
      </p:sp>
      <p:sp>
        <p:nvSpPr>
          <p:cNvPr id="285" name="Google Shape;285;p50"/>
          <p:cNvSpPr/>
          <p:nvPr/>
        </p:nvSpPr>
        <p:spPr>
          <a:xfrm>
            <a:off x="737713" y="3456544"/>
            <a:ext cx="408600" cy="408600"/>
          </a:xfrm>
          <a:prstGeom prst="ellipse">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Source Serif 4 SemiBold"/>
                <a:ea typeface="Source Serif 4 SemiBold"/>
                <a:cs typeface="Source Serif 4 SemiBold"/>
                <a:sym typeface="Source Serif 4 SemiBold"/>
              </a:rPr>
              <a:t>4</a:t>
            </a:r>
            <a:endParaRPr sz="1800">
              <a:solidFill>
                <a:schemeClr val="lt1"/>
              </a:solidFill>
              <a:latin typeface="Source Serif 4 SemiBold"/>
              <a:ea typeface="Source Serif 4 SemiBold"/>
              <a:cs typeface="Source Serif 4 SemiBold"/>
              <a:sym typeface="Source Serif 4 SemiBold"/>
            </a:endParaRPr>
          </a:p>
        </p:txBody>
      </p:sp>
      <p:sp>
        <p:nvSpPr>
          <p:cNvPr id="286" name="Google Shape;286;p50"/>
          <p:cNvSpPr txBox="1"/>
          <p:nvPr/>
        </p:nvSpPr>
        <p:spPr>
          <a:xfrm>
            <a:off x="1305075" y="3445300"/>
            <a:ext cx="252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5"/>
                </a:solidFill>
                <a:latin typeface="Inter"/>
                <a:ea typeface="Inter"/>
                <a:cs typeface="Inter"/>
                <a:sym typeface="Inter"/>
              </a:rPr>
              <a:t>Final Thoughts</a:t>
            </a:r>
            <a:endParaRPr sz="1600">
              <a:solidFill>
                <a:schemeClr val="accent5"/>
              </a:solidFill>
              <a:latin typeface="Inter"/>
              <a:ea typeface="Inter"/>
              <a:cs typeface="Inter"/>
              <a:sym typeface="Inte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3262"/>
        </a:solidFill>
      </p:bgPr>
    </p:bg>
    <p:spTree>
      <p:nvGrpSpPr>
        <p:cNvPr id="290" name="Shape 290"/>
        <p:cNvGrpSpPr/>
        <p:nvPr/>
      </p:nvGrpSpPr>
      <p:grpSpPr>
        <a:xfrm>
          <a:off x="0" y="0"/>
          <a:ext cx="0" cy="0"/>
          <a:chOff x="0" y="0"/>
          <a:chExt cx="0" cy="0"/>
        </a:xfrm>
      </p:grpSpPr>
      <p:sp>
        <p:nvSpPr>
          <p:cNvPr id="291" name="Google Shape;291;p51"/>
          <p:cNvSpPr txBox="1"/>
          <p:nvPr>
            <p:ph type="title"/>
          </p:nvPr>
        </p:nvSpPr>
        <p:spPr>
          <a:xfrm>
            <a:off x="625000" y="1606350"/>
            <a:ext cx="7998000" cy="965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Inter"/>
                <a:ea typeface="Inter"/>
                <a:cs typeface="Inter"/>
                <a:sym typeface="Inter"/>
              </a:rPr>
              <a:t>Results and Conclusion</a:t>
            </a:r>
            <a:endParaRPr>
              <a:latin typeface="Inter"/>
              <a:ea typeface="Inter"/>
              <a:cs typeface="Inter"/>
              <a:sym typeface="Inte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676"/>
        </a:solidFill>
      </p:bgPr>
    </p:bg>
    <p:spTree>
      <p:nvGrpSpPr>
        <p:cNvPr id="295" name="Shape 295"/>
        <p:cNvGrpSpPr/>
        <p:nvPr/>
      </p:nvGrpSpPr>
      <p:grpSpPr>
        <a:xfrm>
          <a:off x="0" y="0"/>
          <a:ext cx="0" cy="0"/>
          <a:chOff x="0" y="0"/>
          <a:chExt cx="0" cy="0"/>
        </a:xfrm>
      </p:grpSpPr>
      <p:graphicFrame>
        <p:nvGraphicFramePr>
          <p:cNvPr id="296" name="Google Shape;296;p52"/>
          <p:cNvGraphicFramePr/>
          <p:nvPr/>
        </p:nvGraphicFramePr>
        <p:xfrm>
          <a:off x="1070625" y="1672675"/>
          <a:ext cx="3000000" cy="3000000"/>
        </p:xfrm>
        <a:graphic>
          <a:graphicData uri="http://schemas.openxmlformats.org/drawingml/2006/table">
            <a:tbl>
              <a:tblPr>
                <a:noFill/>
                <a:tableStyleId>{845E90A6-9817-4959-B32F-6CBCAF034008}</a:tableStyleId>
              </a:tblPr>
              <a:tblGrid>
                <a:gridCol w="1400550"/>
                <a:gridCol w="1400550"/>
                <a:gridCol w="1400550"/>
                <a:gridCol w="1400550"/>
                <a:gridCol w="1400550"/>
              </a:tblGrid>
              <a:tr h="381000">
                <a:tc>
                  <a:txBody>
                    <a:bodyPr/>
                    <a:lstStyle/>
                    <a:p>
                      <a:pPr indent="0" lvl="0" marL="0" rtl="0" algn="l">
                        <a:spcBef>
                          <a:spcPts val="0"/>
                        </a:spcBef>
                        <a:spcAft>
                          <a:spcPts val="0"/>
                        </a:spcAft>
                        <a:buNone/>
                      </a:pPr>
                      <a:r>
                        <a:t/>
                      </a:r>
                      <a:endParaRPr/>
                    </a:p>
                  </a:txBody>
                  <a:tcPr marT="91425" marB="91425" marR="91425" marL="91425"/>
                </a:tc>
                <a:tc gridSpan="2">
                  <a:txBody>
                    <a:bodyPr/>
                    <a:lstStyle/>
                    <a:p>
                      <a:pPr indent="0" lvl="0" marL="0" rtl="0" algn="ctr">
                        <a:spcBef>
                          <a:spcPts val="0"/>
                        </a:spcBef>
                        <a:spcAft>
                          <a:spcPts val="0"/>
                        </a:spcAft>
                        <a:buNone/>
                      </a:pPr>
                      <a:r>
                        <a:rPr b="1" lang="en">
                          <a:solidFill>
                            <a:schemeClr val="lt1"/>
                          </a:solidFill>
                        </a:rPr>
                        <a:t>Within-Note Similarity</a:t>
                      </a:r>
                      <a:endParaRPr b="1">
                        <a:solidFill>
                          <a:schemeClr val="lt1"/>
                        </a:solidFill>
                      </a:endParaRPr>
                    </a:p>
                    <a:p>
                      <a:pPr indent="0" lvl="0" marL="0" rtl="0" algn="ctr">
                        <a:spcBef>
                          <a:spcPts val="0"/>
                        </a:spcBef>
                        <a:spcAft>
                          <a:spcPts val="0"/>
                        </a:spcAft>
                        <a:buNone/>
                      </a:pPr>
                      <a:r>
                        <a:rPr b="1" lang="en">
                          <a:solidFill>
                            <a:schemeClr val="lt1"/>
                          </a:solidFill>
                        </a:rPr>
                        <a:t>(Lower is Better)</a:t>
                      </a:r>
                      <a:endParaRPr b="1">
                        <a:solidFill>
                          <a:schemeClr val="lt1"/>
                        </a:solidFill>
                      </a:endParaRPr>
                    </a:p>
                  </a:txBody>
                  <a:tcPr marT="91425" marB="91425" marR="91425" marL="91425" anchor="ctr">
                    <a:solidFill>
                      <a:srgbClr val="003262"/>
                    </a:solidFill>
                  </a:tcPr>
                </a:tc>
                <a:tc hMerge="1"/>
                <a:tc gridSpan="2">
                  <a:txBody>
                    <a:bodyPr/>
                    <a:lstStyle/>
                    <a:p>
                      <a:pPr indent="0" lvl="0" marL="0" rtl="0" algn="ctr">
                        <a:spcBef>
                          <a:spcPts val="0"/>
                        </a:spcBef>
                        <a:spcAft>
                          <a:spcPts val="0"/>
                        </a:spcAft>
                        <a:buNone/>
                      </a:pPr>
                      <a:r>
                        <a:rPr b="1" lang="en">
                          <a:solidFill>
                            <a:schemeClr val="lt1"/>
                          </a:solidFill>
                        </a:rPr>
                        <a:t>Readability Score</a:t>
                      </a:r>
                      <a:endParaRPr b="1">
                        <a:solidFill>
                          <a:schemeClr val="lt1"/>
                        </a:solidFill>
                      </a:endParaRPr>
                    </a:p>
                    <a:p>
                      <a:pPr indent="0" lvl="0" marL="0" rtl="0" algn="ctr">
                        <a:spcBef>
                          <a:spcPts val="0"/>
                        </a:spcBef>
                        <a:spcAft>
                          <a:spcPts val="0"/>
                        </a:spcAft>
                        <a:buNone/>
                      </a:pPr>
                      <a:r>
                        <a:rPr b="1" lang="en">
                          <a:solidFill>
                            <a:schemeClr val="lt1"/>
                          </a:solidFill>
                        </a:rPr>
                        <a:t>(Higher is Better)</a:t>
                      </a:r>
                      <a:endParaRPr b="1">
                        <a:solidFill>
                          <a:schemeClr val="lt1"/>
                        </a:solidFill>
                      </a:endParaRPr>
                    </a:p>
                  </a:txBody>
                  <a:tcPr marT="91425" marB="91425" marR="91425" marL="91425" anchor="ctr">
                    <a:lnB cap="flat" cmpd="sng" w="9525">
                      <a:solidFill>
                        <a:srgbClr val="9E9E9E"/>
                      </a:solidFill>
                      <a:prstDash val="solid"/>
                      <a:round/>
                      <a:headEnd len="sm" w="sm" type="none"/>
                      <a:tailEnd len="sm" w="sm" type="none"/>
                    </a:lnB>
                    <a:solidFill>
                      <a:srgbClr val="003262"/>
                    </a:solidFill>
                  </a:tcPr>
                </a:tc>
                <a:tc hMerge="1"/>
              </a:tr>
              <a:tr h="381000">
                <a:tc>
                  <a:txBody>
                    <a:bodyPr/>
                    <a:lstStyle/>
                    <a:p>
                      <a:pPr indent="0" lvl="0" marL="0" rtl="0" algn="l">
                        <a:spcBef>
                          <a:spcPts val="0"/>
                        </a:spcBef>
                        <a:spcAft>
                          <a:spcPts val="0"/>
                        </a:spcAft>
                        <a:buNone/>
                      </a:pPr>
                      <a:r>
                        <a:rPr lang="en"/>
                        <a:t>Dataset</a:t>
                      </a:r>
                      <a:endParaRPr/>
                    </a:p>
                  </a:txBody>
                  <a:tcPr marT="91425" marB="91425" marR="91425" marL="91425">
                    <a:solidFill>
                      <a:srgbClr val="FFD966"/>
                    </a:solidFill>
                  </a:tcPr>
                </a:tc>
                <a:tc>
                  <a:txBody>
                    <a:bodyPr/>
                    <a:lstStyle/>
                    <a:p>
                      <a:pPr indent="0" lvl="0" marL="0" rtl="0" algn="ctr">
                        <a:spcBef>
                          <a:spcPts val="0"/>
                        </a:spcBef>
                        <a:spcAft>
                          <a:spcPts val="0"/>
                        </a:spcAft>
                        <a:buNone/>
                      </a:pPr>
                      <a:r>
                        <a:rPr lang="en"/>
                        <a:t>Base</a:t>
                      </a:r>
                      <a:endParaRPr/>
                    </a:p>
                  </a:txBody>
                  <a:tcPr marT="91425" marB="91425" marR="91425" marL="91425" anchor="ctr">
                    <a:solidFill>
                      <a:srgbClr val="CFE2F3"/>
                    </a:solidFill>
                  </a:tcPr>
                </a:tc>
                <a:tc>
                  <a:txBody>
                    <a:bodyPr/>
                    <a:lstStyle/>
                    <a:p>
                      <a:pPr indent="0" lvl="0" marL="0" rtl="0" algn="ctr">
                        <a:spcBef>
                          <a:spcPts val="0"/>
                        </a:spcBef>
                        <a:spcAft>
                          <a:spcPts val="0"/>
                        </a:spcAft>
                        <a:buNone/>
                      </a:pPr>
                      <a:r>
                        <a:rPr lang="en"/>
                        <a:t>Deduplicated</a:t>
                      </a:r>
                      <a:endParaRPr/>
                    </a:p>
                  </a:txBody>
                  <a:tcPr marT="91425" marB="91425" marR="91425" marL="91425" anchor="ctr">
                    <a:lnR cap="flat" cmpd="sng" w="9525">
                      <a:solidFill>
                        <a:srgbClr val="9E9E9E"/>
                      </a:solidFill>
                      <a:prstDash val="solid"/>
                      <a:round/>
                      <a:headEnd len="sm" w="sm" type="none"/>
                      <a:tailEnd len="sm" w="sm" type="none"/>
                    </a:lnR>
                    <a:solidFill>
                      <a:srgbClr val="CFE2F3"/>
                    </a:solidFill>
                  </a:tcPr>
                </a:tc>
                <a:tc>
                  <a:txBody>
                    <a:bodyPr/>
                    <a:lstStyle/>
                    <a:p>
                      <a:pPr indent="0" lvl="0" marL="0" rtl="0" algn="ctr">
                        <a:spcBef>
                          <a:spcPts val="0"/>
                        </a:spcBef>
                        <a:spcAft>
                          <a:spcPts val="0"/>
                        </a:spcAft>
                        <a:buNone/>
                      </a:pPr>
                      <a:r>
                        <a:rPr lang="en"/>
                        <a:t>Base</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a:t>Deduplicated</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381000">
                <a:tc>
                  <a:txBody>
                    <a:bodyPr/>
                    <a:lstStyle/>
                    <a:p>
                      <a:pPr indent="0" lvl="0" marL="0" rtl="0" algn="l">
                        <a:spcBef>
                          <a:spcPts val="0"/>
                        </a:spcBef>
                        <a:spcAft>
                          <a:spcPts val="0"/>
                        </a:spcAft>
                        <a:buNone/>
                      </a:pPr>
                      <a:r>
                        <a:rPr lang="en"/>
                        <a:t>Train</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0.000</a:t>
                      </a:r>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0.016</a:t>
                      </a:r>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-347.1</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36</a:t>
                      </a:r>
                      <a:endParaRPr/>
                    </a:p>
                  </a:txBody>
                  <a:tcPr marT="91425" marB="91425" marR="91425" marL="91425" anchor="ctr">
                    <a:lnT cap="flat" cmpd="sng" w="9525">
                      <a:solidFill>
                        <a:srgbClr val="9E9E9E"/>
                      </a:solidFill>
                      <a:prstDash val="solid"/>
                      <a:round/>
                      <a:headEnd len="sm" w="sm" type="none"/>
                      <a:tailEnd len="sm" w="sm" type="none"/>
                    </a:lnT>
                    <a:solidFill>
                      <a:srgbClr val="B6D7A8"/>
                    </a:solidFill>
                  </a:tcPr>
                </a:tc>
              </a:tr>
              <a:tr h="381000">
                <a:tc>
                  <a:txBody>
                    <a:bodyPr/>
                    <a:lstStyle/>
                    <a:p>
                      <a:pPr indent="0" lvl="0" marL="0" rtl="0" algn="l">
                        <a:spcBef>
                          <a:spcPts val="0"/>
                        </a:spcBef>
                        <a:spcAft>
                          <a:spcPts val="0"/>
                        </a:spcAft>
                        <a:buNone/>
                      </a:pPr>
                      <a:r>
                        <a:rPr lang="en"/>
                        <a:t>Test</a:t>
                      </a:r>
                      <a:endParaRPr/>
                    </a:p>
                  </a:txBody>
                  <a:tcPr marT="91425" marB="91425" marR="91425" marL="91425">
                    <a:lnR cap="flat" cmpd="sng" w="9525">
                      <a:solidFill>
                        <a:srgbClr val="9E9E9E"/>
                      </a:solidFill>
                      <a:prstDash val="solid"/>
                      <a:round/>
                      <a:headEnd len="sm" w="sm" type="none"/>
                      <a:tailEnd len="sm" w="sm" type="none"/>
                    </a:lnR>
                    <a:solidFill>
                      <a:srgbClr val="FFF2CC"/>
                    </a:solidFill>
                  </a:tcPr>
                </a:tc>
                <a:tc>
                  <a:txBody>
                    <a:bodyPr/>
                    <a:lstStyle/>
                    <a:p>
                      <a:pPr indent="0" lvl="0" marL="0" rtl="0" algn="ctr">
                        <a:spcBef>
                          <a:spcPts val="0"/>
                        </a:spcBef>
                        <a:spcAft>
                          <a:spcPts val="0"/>
                        </a:spcAft>
                        <a:buNone/>
                      </a:pPr>
                      <a:r>
                        <a:rPr lang="en"/>
                        <a:t>0.000</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0.017</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-296.49</a:t>
                      </a:r>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t>33.53</a:t>
                      </a:r>
                      <a:endParaRPr/>
                    </a:p>
                  </a:txBody>
                  <a:tcPr marT="91425" marB="91425" marR="91425" marL="91425" anchor="ctr">
                    <a:solidFill>
                      <a:srgbClr val="B6D7A8"/>
                    </a:solidFill>
                  </a:tcPr>
                </a:tc>
              </a:tr>
            </a:tbl>
          </a:graphicData>
        </a:graphic>
      </p:graphicFrame>
      <p:sp>
        <p:nvSpPr>
          <p:cNvPr id="297" name="Google Shape;297;p52"/>
          <p:cNvSpPr txBox="1"/>
          <p:nvPr>
            <p:ph type="title"/>
          </p:nvPr>
        </p:nvSpPr>
        <p:spPr>
          <a:xfrm>
            <a:off x="613750" y="445025"/>
            <a:ext cx="79263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t>Note De-Duplication Results</a:t>
            </a:r>
            <a:endParaRPr b="1"/>
          </a:p>
        </p:txBody>
      </p:sp>
      <p:sp>
        <p:nvSpPr>
          <p:cNvPr id="298" name="Google Shape;298;p52"/>
          <p:cNvSpPr txBox="1"/>
          <p:nvPr/>
        </p:nvSpPr>
        <p:spPr>
          <a:xfrm>
            <a:off x="2288653" y="3602850"/>
            <a:ext cx="4576500" cy="33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rPr>
              <a:t>Table 1.</a:t>
            </a:r>
            <a:r>
              <a:rPr lang="en" sz="1000">
                <a:solidFill>
                  <a:schemeClr val="dk2"/>
                </a:solidFill>
              </a:rPr>
              <a:t> Deduplication Results (Test Dataset)</a:t>
            </a:r>
            <a:endParaRPr sz="10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3"/>
          <p:cNvSpPr txBox="1"/>
          <p:nvPr>
            <p:ph type="title"/>
          </p:nvPr>
        </p:nvSpPr>
        <p:spPr>
          <a:xfrm>
            <a:off x="613750" y="445025"/>
            <a:ext cx="792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Data Results</a:t>
            </a:r>
            <a:endParaRPr/>
          </a:p>
        </p:txBody>
      </p:sp>
      <p:sp>
        <p:nvSpPr>
          <p:cNvPr id="304" name="Google Shape;304;p53"/>
          <p:cNvSpPr txBox="1"/>
          <p:nvPr/>
        </p:nvSpPr>
        <p:spPr>
          <a:xfrm>
            <a:off x="2288653" y="4404075"/>
            <a:ext cx="4576500" cy="33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rPr>
              <a:t>Figure 7.</a:t>
            </a:r>
            <a:r>
              <a:rPr lang="en" sz="1000">
                <a:solidFill>
                  <a:schemeClr val="dk2"/>
                </a:solidFill>
              </a:rPr>
              <a:t> Deduplication Notes Similarity and Readability (Test Dataset)</a:t>
            </a:r>
            <a:endParaRPr sz="1000">
              <a:solidFill>
                <a:schemeClr val="dk2"/>
              </a:solidFill>
            </a:endParaRPr>
          </a:p>
        </p:txBody>
      </p:sp>
      <p:pic>
        <p:nvPicPr>
          <p:cNvPr id="305" name="Google Shape;305;p53"/>
          <p:cNvPicPr preferRelativeResize="0"/>
          <p:nvPr/>
        </p:nvPicPr>
        <p:blipFill>
          <a:blip r:embed="rId3">
            <a:alphaModFix/>
          </a:blip>
          <a:stretch>
            <a:fillRect/>
          </a:stretch>
        </p:blipFill>
        <p:spPr>
          <a:xfrm>
            <a:off x="806013" y="1170125"/>
            <a:ext cx="7531972" cy="30815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4"/>
          <p:cNvSpPr txBox="1"/>
          <p:nvPr>
            <p:ph type="title"/>
          </p:nvPr>
        </p:nvSpPr>
        <p:spPr>
          <a:xfrm>
            <a:off x="613750" y="445025"/>
            <a:ext cx="792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2676"/>
                </a:solidFill>
                <a:latin typeface="Inter"/>
                <a:ea typeface="Inter"/>
                <a:cs typeface="Inter"/>
                <a:sym typeface="Inter"/>
              </a:rPr>
              <a:t>Discussion</a:t>
            </a:r>
            <a:endParaRPr>
              <a:solidFill>
                <a:srgbClr val="002676"/>
              </a:solidFill>
              <a:latin typeface="Inter"/>
              <a:ea typeface="Inter"/>
              <a:cs typeface="Inter"/>
              <a:sym typeface="Inter"/>
            </a:endParaRPr>
          </a:p>
        </p:txBody>
      </p:sp>
      <p:sp>
        <p:nvSpPr>
          <p:cNvPr id="311" name="Google Shape;311;p54"/>
          <p:cNvSpPr txBox="1"/>
          <p:nvPr>
            <p:ph idx="1" type="body"/>
          </p:nvPr>
        </p:nvSpPr>
        <p:spPr>
          <a:xfrm>
            <a:off x="613750" y="1152475"/>
            <a:ext cx="7926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Inter"/>
              <a:buChar char="●"/>
            </a:pPr>
            <a:r>
              <a:rPr lang="en">
                <a:latin typeface="Inter"/>
                <a:ea typeface="Inter"/>
                <a:cs typeface="Inter"/>
                <a:sym typeface="Inter"/>
              </a:rPr>
              <a:t>ClinicalBERT embeddings combined with traditional similarity measures yielded </a:t>
            </a:r>
            <a:r>
              <a:rPr lang="en">
                <a:highlight>
                  <a:srgbClr val="B6D7A8"/>
                </a:highlight>
                <a:latin typeface="Inter"/>
                <a:ea typeface="Inter"/>
                <a:cs typeface="Inter"/>
                <a:sym typeface="Inter"/>
              </a:rPr>
              <a:t>substantial gains in readability scores</a:t>
            </a:r>
            <a:r>
              <a:rPr lang="en">
                <a:latin typeface="Inter"/>
                <a:ea typeface="Inter"/>
                <a:cs typeface="Inter"/>
                <a:sym typeface="Inter"/>
              </a:rPr>
              <a:t> and modest increases in within‑note similarity.</a:t>
            </a:r>
            <a:endParaRPr>
              <a:latin typeface="Inter"/>
              <a:ea typeface="Inter"/>
              <a:cs typeface="Inter"/>
              <a:sym typeface="Inter"/>
            </a:endParaRPr>
          </a:p>
          <a:p>
            <a:pPr indent="-342900" lvl="0" marL="457200" rtl="0" algn="l">
              <a:spcBef>
                <a:spcPts val="0"/>
              </a:spcBef>
              <a:spcAft>
                <a:spcPts val="0"/>
              </a:spcAft>
              <a:buSzPts val="1800"/>
              <a:buFont typeface="Inter"/>
              <a:buChar char="●"/>
            </a:pPr>
            <a:r>
              <a:rPr lang="en">
                <a:latin typeface="Inter"/>
                <a:ea typeface="Inter"/>
                <a:cs typeface="Inter"/>
                <a:sym typeface="Inter"/>
              </a:rPr>
              <a:t>This hybrid approach effectively eliminates redundant content and improves textual clarity.</a:t>
            </a:r>
            <a:endParaRPr>
              <a:latin typeface="Inter"/>
              <a:ea typeface="Inter"/>
              <a:cs typeface="Inter"/>
              <a:sym typeface="Inter"/>
            </a:endParaRPr>
          </a:p>
          <a:p>
            <a:pPr indent="-342900" lvl="0" marL="457200" rtl="0" algn="l">
              <a:spcBef>
                <a:spcPts val="0"/>
              </a:spcBef>
              <a:spcAft>
                <a:spcPts val="0"/>
              </a:spcAft>
              <a:buSzPts val="1800"/>
              <a:buFont typeface="Inter"/>
              <a:buChar char="●"/>
            </a:pPr>
            <a:r>
              <a:rPr lang="en">
                <a:latin typeface="Inter"/>
                <a:ea typeface="Inter"/>
                <a:cs typeface="Inter"/>
                <a:sym typeface="Inter"/>
              </a:rPr>
              <a:t>Enhanced clarity supports more reliable clinical decision‑making and boosts the performance of downstream NLP models.</a:t>
            </a:r>
            <a:endParaRPr>
              <a:latin typeface="Inter"/>
              <a:ea typeface="Inter"/>
              <a:cs typeface="Inter"/>
              <a:sym typeface="Inter"/>
            </a:endParaRPr>
          </a:p>
          <a:p>
            <a:pPr indent="-342900" lvl="0" marL="457200" rtl="0" algn="l">
              <a:spcBef>
                <a:spcPts val="0"/>
              </a:spcBef>
              <a:spcAft>
                <a:spcPts val="0"/>
              </a:spcAft>
              <a:buSzPts val="1800"/>
              <a:buFont typeface="Inter"/>
              <a:buChar char="●"/>
            </a:pPr>
            <a:r>
              <a:rPr lang="en">
                <a:latin typeface="Inter"/>
                <a:ea typeface="Inter"/>
                <a:cs typeface="Inter"/>
                <a:sym typeface="Inter"/>
              </a:rPr>
              <a:t>Future work should involve fine‑tuning similarity thresholds and integrating richer clinical context to maximize these benefits.</a:t>
            </a:r>
            <a:endParaRPr>
              <a:latin typeface="Inter"/>
              <a:ea typeface="Inter"/>
              <a:cs typeface="Inter"/>
              <a:sym typeface="Inte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15" name="Shape 315"/>
        <p:cNvGrpSpPr/>
        <p:nvPr/>
      </p:nvGrpSpPr>
      <p:grpSpPr>
        <a:xfrm>
          <a:off x="0" y="0"/>
          <a:ext cx="0" cy="0"/>
          <a:chOff x="0" y="0"/>
          <a:chExt cx="0" cy="0"/>
        </a:xfrm>
      </p:grpSpPr>
      <p:sp>
        <p:nvSpPr>
          <p:cNvPr id="316" name="Google Shape;316;p55"/>
          <p:cNvSpPr txBox="1"/>
          <p:nvPr>
            <p:ph type="title"/>
          </p:nvPr>
        </p:nvSpPr>
        <p:spPr>
          <a:xfrm>
            <a:off x="613750" y="445025"/>
            <a:ext cx="321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2676"/>
                </a:solidFill>
                <a:latin typeface="Inter"/>
                <a:ea typeface="Inter"/>
                <a:cs typeface="Inter"/>
                <a:sym typeface="Inter"/>
              </a:rPr>
              <a:t>Agenda</a:t>
            </a:r>
            <a:endParaRPr>
              <a:solidFill>
                <a:srgbClr val="002676"/>
              </a:solidFill>
              <a:latin typeface="Inter"/>
              <a:ea typeface="Inter"/>
              <a:cs typeface="Inter"/>
              <a:sym typeface="Inter"/>
            </a:endParaRPr>
          </a:p>
        </p:txBody>
      </p:sp>
      <p:sp>
        <p:nvSpPr>
          <p:cNvPr id="317" name="Google Shape;317;p55"/>
          <p:cNvSpPr/>
          <p:nvPr/>
        </p:nvSpPr>
        <p:spPr>
          <a:xfrm>
            <a:off x="737713" y="1539631"/>
            <a:ext cx="408600" cy="408600"/>
          </a:xfrm>
          <a:prstGeom prst="ellipse">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Source Serif 4"/>
                <a:ea typeface="Source Serif 4"/>
                <a:cs typeface="Source Serif 4"/>
                <a:sym typeface="Source Serif 4"/>
              </a:rPr>
              <a:t>1</a:t>
            </a:r>
            <a:endParaRPr b="1" sz="1800">
              <a:solidFill>
                <a:schemeClr val="lt1"/>
              </a:solidFill>
              <a:latin typeface="Source Serif 4"/>
              <a:ea typeface="Source Serif 4"/>
              <a:cs typeface="Source Serif 4"/>
              <a:sym typeface="Source Serif 4"/>
            </a:endParaRPr>
          </a:p>
        </p:txBody>
      </p:sp>
      <p:sp>
        <p:nvSpPr>
          <p:cNvPr id="318" name="Google Shape;318;p55"/>
          <p:cNvSpPr/>
          <p:nvPr/>
        </p:nvSpPr>
        <p:spPr>
          <a:xfrm>
            <a:off x="737713" y="2178602"/>
            <a:ext cx="408600" cy="408600"/>
          </a:xfrm>
          <a:prstGeom prst="ellipse">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Source Serif 4"/>
                <a:ea typeface="Source Serif 4"/>
                <a:cs typeface="Source Serif 4"/>
                <a:sym typeface="Source Serif 4"/>
              </a:rPr>
              <a:t>2</a:t>
            </a:r>
            <a:endParaRPr b="1" sz="1800">
              <a:solidFill>
                <a:schemeClr val="lt1"/>
              </a:solidFill>
              <a:latin typeface="Source Serif 4"/>
              <a:ea typeface="Source Serif 4"/>
              <a:cs typeface="Source Serif 4"/>
              <a:sym typeface="Source Serif 4"/>
            </a:endParaRPr>
          </a:p>
        </p:txBody>
      </p:sp>
      <p:sp>
        <p:nvSpPr>
          <p:cNvPr id="319" name="Google Shape;319;p55"/>
          <p:cNvSpPr/>
          <p:nvPr/>
        </p:nvSpPr>
        <p:spPr>
          <a:xfrm>
            <a:off x="737713" y="2817573"/>
            <a:ext cx="408600" cy="408600"/>
          </a:xfrm>
          <a:prstGeom prst="ellipse">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Source Serif 4 SemiBold"/>
                <a:ea typeface="Source Serif 4 SemiBold"/>
                <a:cs typeface="Source Serif 4 SemiBold"/>
                <a:sym typeface="Source Serif 4 SemiBold"/>
              </a:rPr>
              <a:t>3</a:t>
            </a:r>
            <a:endParaRPr sz="1800">
              <a:solidFill>
                <a:schemeClr val="lt1"/>
              </a:solidFill>
              <a:latin typeface="Source Serif 4 SemiBold"/>
              <a:ea typeface="Source Serif 4 SemiBold"/>
              <a:cs typeface="Source Serif 4 SemiBold"/>
              <a:sym typeface="Source Serif 4 SemiBold"/>
            </a:endParaRPr>
          </a:p>
        </p:txBody>
      </p:sp>
      <p:pic>
        <p:nvPicPr>
          <p:cNvPr id="320" name="Google Shape;320;p55"/>
          <p:cNvPicPr preferRelativeResize="0"/>
          <p:nvPr/>
        </p:nvPicPr>
        <p:blipFill rotWithShape="1">
          <a:blip r:embed="rId3">
            <a:alphaModFix/>
          </a:blip>
          <a:srcRect b="0" l="0" r="0" t="8659"/>
          <a:stretch/>
        </p:blipFill>
        <p:spPr>
          <a:xfrm>
            <a:off x="5404885" y="0"/>
            <a:ext cx="3739116" cy="5143501"/>
          </a:xfrm>
          <a:prstGeom prst="rect">
            <a:avLst/>
          </a:prstGeom>
          <a:noFill/>
          <a:ln>
            <a:noFill/>
          </a:ln>
        </p:spPr>
      </p:pic>
      <p:sp>
        <p:nvSpPr>
          <p:cNvPr id="321" name="Google Shape;321;p55"/>
          <p:cNvSpPr txBox="1"/>
          <p:nvPr/>
        </p:nvSpPr>
        <p:spPr>
          <a:xfrm>
            <a:off x="1305075" y="1528375"/>
            <a:ext cx="252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5"/>
                </a:solidFill>
                <a:latin typeface="Inter"/>
                <a:ea typeface="Inter"/>
                <a:cs typeface="Inter"/>
                <a:sym typeface="Inter"/>
              </a:rPr>
              <a:t>Background</a:t>
            </a:r>
            <a:endParaRPr sz="1600">
              <a:solidFill>
                <a:schemeClr val="accent5"/>
              </a:solidFill>
              <a:latin typeface="Inter"/>
              <a:ea typeface="Inter"/>
              <a:cs typeface="Inter"/>
              <a:sym typeface="Inter"/>
            </a:endParaRPr>
          </a:p>
        </p:txBody>
      </p:sp>
      <p:sp>
        <p:nvSpPr>
          <p:cNvPr id="322" name="Google Shape;322;p55"/>
          <p:cNvSpPr txBox="1"/>
          <p:nvPr/>
        </p:nvSpPr>
        <p:spPr>
          <a:xfrm>
            <a:off x="1305075" y="2167350"/>
            <a:ext cx="252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5"/>
                </a:solidFill>
                <a:latin typeface="Inter"/>
                <a:ea typeface="Inter"/>
                <a:cs typeface="Inter"/>
                <a:sym typeface="Inter"/>
              </a:rPr>
              <a:t>Methodology</a:t>
            </a:r>
            <a:endParaRPr sz="1600">
              <a:solidFill>
                <a:schemeClr val="accent5"/>
              </a:solidFill>
              <a:latin typeface="Inter"/>
              <a:ea typeface="Inter"/>
              <a:cs typeface="Inter"/>
              <a:sym typeface="Inter"/>
            </a:endParaRPr>
          </a:p>
        </p:txBody>
      </p:sp>
      <p:sp>
        <p:nvSpPr>
          <p:cNvPr id="323" name="Google Shape;323;p55"/>
          <p:cNvSpPr txBox="1"/>
          <p:nvPr/>
        </p:nvSpPr>
        <p:spPr>
          <a:xfrm>
            <a:off x="1305075" y="2806325"/>
            <a:ext cx="2837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5"/>
                </a:solidFill>
                <a:latin typeface="Inter"/>
                <a:ea typeface="Inter"/>
                <a:cs typeface="Inter"/>
                <a:sym typeface="Inter"/>
              </a:rPr>
              <a:t>Results and </a:t>
            </a:r>
            <a:r>
              <a:rPr lang="en" sz="1600">
                <a:solidFill>
                  <a:schemeClr val="accent5"/>
                </a:solidFill>
                <a:latin typeface="Inter"/>
                <a:ea typeface="Inter"/>
                <a:cs typeface="Inter"/>
                <a:sym typeface="Inter"/>
              </a:rPr>
              <a:t>Discussion</a:t>
            </a:r>
            <a:endParaRPr sz="1600">
              <a:solidFill>
                <a:schemeClr val="accent5"/>
              </a:solidFill>
              <a:latin typeface="Inter"/>
              <a:ea typeface="Inter"/>
              <a:cs typeface="Inter"/>
              <a:sym typeface="Inter"/>
            </a:endParaRPr>
          </a:p>
        </p:txBody>
      </p:sp>
      <p:sp>
        <p:nvSpPr>
          <p:cNvPr id="324" name="Google Shape;324;p55"/>
          <p:cNvSpPr/>
          <p:nvPr/>
        </p:nvSpPr>
        <p:spPr>
          <a:xfrm>
            <a:off x="737713" y="3456544"/>
            <a:ext cx="408600" cy="408600"/>
          </a:xfrm>
          <a:prstGeom prst="ellipse">
            <a:avLst/>
          </a:prstGeom>
          <a:solidFill>
            <a:srgbClr val="C097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Source Serif 4 SemiBold"/>
                <a:ea typeface="Source Serif 4 SemiBold"/>
                <a:cs typeface="Source Serif 4 SemiBold"/>
                <a:sym typeface="Source Serif 4 SemiBold"/>
              </a:rPr>
              <a:t>4</a:t>
            </a:r>
            <a:endParaRPr sz="1800">
              <a:solidFill>
                <a:schemeClr val="lt1"/>
              </a:solidFill>
              <a:latin typeface="Source Serif 4 SemiBold"/>
              <a:ea typeface="Source Serif 4 SemiBold"/>
              <a:cs typeface="Source Serif 4 SemiBold"/>
              <a:sym typeface="Source Serif 4 SemiBold"/>
            </a:endParaRPr>
          </a:p>
        </p:txBody>
      </p:sp>
      <p:sp>
        <p:nvSpPr>
          <p:cNvPr id="325" name="Google Shape;325;p55"/>
          <p:cNvSpPr txBox="1"/>
          <p:nvPr/>
        </p:nvSpPr>
        <p:spPr>
          <a:xfrm>
            <a:off x="1305075" y="3445300"/>
            <a:ext cx="252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Inter"/>
                <a:ea typeface="Inter"/>
                <a:cs typeface="Inter"/>
                <a:sym typeface="Inter"/>
              </a:rPr>
              <a:t>Final Thoughts</a:t>
            </a:r>
            <a:endParaRPr sz="1600">
              <a:solidFill>
                <a:schemeClr val="dk1"/>
              </a:solidFill>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3262"/>
        </a:solidFill>
      </p:bgPr>
    </p:bg>
    <p:spTree>
      <p:nvGrpSpPr>
        <p:cNvPr id="135" name="Shape 135"/>
        <p:cNvGrpSpPr/>
        <p:nvPr/>
      </p:nvGrpSpPr>
      <p:grpSpPr>
        <a:xfrm>
          <a:off x="0" y="0"/>
          <a:ext cx="0" cy="0"/>
          <a:chOff x="0" y="0"/>
          <a:chExt cx="0" cy="0"/>
        </a:xfrm>
      </p:grpSpPr>
      <p:sp>
        <p:nvSpPr>
          <p:cNvPr id="136" name="Google Shape;136;p29"/>
          <p:cNvSpPr txBox="1"/>
          <p:nvPr>
            <p:ph type="title"/>
          </p:nvPr>
        </p:nvSpPr>
        <p:spPr>
          <a:xfrm>
            <a:off x="625000" y="1606350"/>
            <a:ext cx="5533500" cy="965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Inter"/>
                <a:ea typeface="Inter"/>
                <a:cs typeface="Inter"/>
                <a:sym typeface="Inter"/>
              </a:rPr>
              <a:t>Background</a:t>
            </a:r>
            <a:endParaRPr>
              <a:latin typeface="Inter"/>
              <a:ea typeface="Inter"/>
              <a:cs typeface="Inter"/>
              <a:sym typeface="Inte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3262"/>
        </a:solidFill>
      </p:bgPr>
    </p:bg>
    <p:spTree>
      <p:nvGrpSpPr>
        <p:cNvPr id="329" name="Shape 329"/>
        <p:cNvGrpSpPr/>
        <p:nvPr/>
      </p:nvGrpSpPr>
      <p:grpSpPr>
        <a:xfrm>
          <a:off x="0" y="0"/>
          <a:ext cx="0" cy="0"/>
          <a:chOff x="0" y="0"/>
          <a:chExt cx="0" cy="0"/>
        </a:xfrm>
      </p:grpSpPr>
      <p:sp>
        <p:nvSpPr>
          <p:cNvPr id="330" name="Google Shape;330;p56"/>
          <p:cNvSpPr txBox="1"/>
          <p:nvPr>
            <p:ph type="title"/>
          </p:nvPr>
        </p:nvSpPr>
        <p:spPr>
          <a:xfrm>
            <a:off x="625000" y="1606350"/>
            <a:ext cx="5533500" cy="965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Inter"/>
                <a:ea typeface="Inter"/>
                <a:cs typeface="Inter"/>
                <a:sym typeface="Inter"/>
              </a:rPr>
              <a:t>Final Thoughts</a:t>
            </a:r>
            <a:endParaRPr>
              <a:latin typeface="Inter"/>
              <a:ea typeface="Inter"/>
              <a:cs typeface="Inter"/>
              <a:sym typeface="Inte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7"/>
          <p:cNvSpPr txBox="1"/>
          <p:nvPr>
            <p:ph type="title"/>
          </p:nvPr>
        </p:nvSpPr>
        <p:spPr>
          <a:xfrm>
            <a:off x="613750" y="445025"/>
            <a:ext cx="792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2676"/>
                </a:solidFill>
                <a:latin typeface="Inter"/>
                <a:ea typeface="Inter"/>
                <a:cs typeface="Inter"/>
                <a:sym typeface="Inter"/>
              </a:rPr>
              <a:t>Limitations</a:t>
            </a:r>
            <a:endParaRPr>
              <a:solidFill>
                <a:srgbClr val="002676"/>
              </a:solidFill>
              <a:latin typeface="Inter"/>
              <a:ea typeface="Inter"/>
              <a:cs typeface="Inter"/>
              <a:sym typeface="Inter"/>
            </a:endParaRPr>
          </a:p>
        </p:txBody>
      </p:sp>
      <p:sp>
        <p:nvSpPr>
          <p:cNvPr id="336" name="Google Shape;336;p57"/>
          <p:cNvSpPr txBox="1"/>
          <p:nvPr>
            <p:ph idx="1" type="body"/>
          </p:nvPr>
        </p:nvSpPr>
        <p:spPr>
          <a:xfrm>
            <a:off x="613750" y="1152475"/>
            <a:ext cx="79263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Inter"/>
              <a:buChar char="●"/>
            </a:pPr>
            <a:r>
              <a:rPr lang="en">
                <a:latin typeface="Inter"/>
                <a:ea typeface="Inter"/>
                <a:cs typeface="Inter"/>
                <a:sym typeface="Inter"/>
              </a:rPr>
              <a:t>Computational resources were insufficient to process the full dataset of over two million clinical notes, potentially reducing the precision of outcomes.</a:t>
            </a:r>
            <a:endParaRPr>
              <a:latin typeface="Inter"/>
              <a:ea typeface="Inter"/>
              <a:cs typeface="Inter"/>
              <a:sym typeface="Inter"/>
            </a:endParaRPr>
          </a:p>
          <a:p>
            <a:pPr indent="-342900" lvl="0" marL="457200" rtl="0" algn="l">
              <a:spcBef>
                <a:spcPts val="0"/>
              </a:spcBef>
              <a:spcAft>
                <a:spcPts val="0"/>
              </a:spcAft>
              <a:buSzPts val="1800"/>
              <a:buFont typeface="Inter"/>
              <a:buChar char="●"/>
            </a:pPr>
            <a:r>
              <a:rPr lang="en">
                <a:latin typeface="Inter"/>
                <a:ea typeface="Inter"/>
                <a:cs typeface="Inter"/>
                <a:sym typeface="Inter"/>
              </a:rPr>
              <a:t>Stratified sampling was constrained by the smallest category (1,470 entries), and subsequent splitting into training, validation, and test sets further diminished sample size and analytical robustness.</a:t>
            </a:r>
            <a:endParaRPr>
              <a:latin typeface="Inter"/>
              <a:ea typeface="Inter"/>
              <a:cs typeface="Inter"/>
              <a:sym typeface="Inter"/>
            </a:endParaRPr>
          </a:p>
          <a:p>
            <a:pPr indent="-342900" lvl="0" marL="457200" rtl="0" algn="l">
              <a:spcBef>
                <a:spcPts val="0"/>
              </a:spcBef>
              <a:spcAft>
                <a:spcPts val="0"/>
              </a:spcAft>
              <a:buSzPts val="1800"/>
              <a:buFont typeface="Inter"/>
              <a:buChar char="●"/>
            </a:pPr>
            <a:r>
              <a:rPr lang="en">
                <a:latin typeface="Inter"/>
                <a:ea typeface="Inter"/>
                <a:cs typeface="Inter"/>
                <a:sym typeface="Inter"/>
              </a:rPr>
              <a:t>Clinical terminology and numeric values inflate Flesch Reading Ease scores pre-deduplication, exaggerating perceived readability gains. Future work should adopt specialized readability measures or adjust existing metrics for medical terminology.</a:t>
            </a:r>
            <a:endParaRPr>
              <a:latin typeface="Inter"/>
              <a:ea typeface="Inter"/>
              <a:cs typeface="Inter"/>
              <a:sym typeface="Inte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8"/>
          <p:cNvSpPr txBox="1"/>
          <p:nvPr>
            <p:ph type="title"/>
          </p:nvPr>
        </p:nvSpPr>
        <p:spPr>
          <a:xfrm>
            <a:off x="613750" y="445025"/>
            <a:ext cx="792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2676"/>
                </a:solidFill>
                <a:latin typeface="Inter"/>
                <a:ea typeface="Inter"/>
                <a:cs typeface="Inter"/>
                <a:sym typeface="Inter"/>
              </a:rPr>
              <a:t>Future Evaluation</a:t>
            </a:r>
            <a:endParaRPr>
              <a:solidFill>
                <a:srgbClr val="002676"/>
              </a:solidFill>
              <a:latin typeface="Inter"/>
              <a:ea typeface="Inter"/>
              <a:cs typeface="Inter"/>
              <a:sym typeface="Inter"/>
            </a:endParaRPr>
          </a:p>
        </p:txBody>
      </p:sp>
      <p:sp>
        <p:nvSpPr>
          <p:cNvPr id="342" name="Google Shape;342;p58"/>
          <p:cNvSpPr txBox="1"/>
          <p:nvPr>
            <p:ph idx="1" type="body"/>
          </p:nvPr>
        </p:nvSpPr>
        <p:spPr>
          <a:xfrm>
            <a:off x="613750" y="1152475"/>
            <a:ext cx="7926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Inter"/>
              <a:buChar char="●"/>
            </a:pPr>
            <a:r>
              <a:rPr lang="en">
                <a:latin typeface="Inter"/>
                <a:ea typeface="Inter"/>
                <a:cs typeface="Inter"/>
                <a:sym typeface="Inter"/>
              </a:rPr>
              <a:t>Test methodology on the most recent MIMIC-IV dataset for more robust results. </a:t>
            </a:r>
            <a:endParaRPr>
              <a:latin typeface="Inter"/>
              <a:ea typeface="Inter"/>
              <a:cs typeface="Inter"/>
              <a:sym typeface="Inter"/>
            </a:endParaRPr>
          </a:p>
          <a:p>
            <a:pPr indent="-342900" lvl="0" marL="457200" rtl="0" algn="l">
              <a:spcBef>
                <a:spcPts val="0"/>
              </a:spcBef>
              <a:spcAft>
                <a:spcPts val="0"/>
              </a:spcAft>
              <a:buSzPts val="1800"/>
              <a:buFont typeface="Inter"/>
              <a:buChar char="●"/>
            </a:pPr>
            <a:r>
              <a:rPr lang="en">
                <a:latin typeface="Inter"/>
                <a:ea typeface="Inter"/>
                <a:cs typeface="Inter"/>
                <a:sym typeface="Inter"/>
              </a:rPr>
              <a:t>Primary evaluation demonstrated clear gains in redundancy reduction and improved readability.</a:t>
            </a:r>
            <a:endParaRPr>
              <a:latin typeface="Inter"/>
              <a:ea typeface="Inter"/>
              <a:cs typeface="Inter"/>
              <a:sym typeface="Inter"/>
            </a:endParaRPr>
          </a:p>
          <a:p>
            <a:pPr indent="-342900" lvl="0" marL="457200" rtl="0" algn="l">
              <a:spcBef>
                <a:spcPts val="0"/>
              </a:spcBef>
              <a:spcAft>
                <a:spcPts val="0"/>
              </a:spcAft>
              <a:buSzPts val="1800"/>
              <a:buFont typeface="Inter"/>
              <a:buChar char="●"/>
            </a:pPr>
            <a:r>
              <a:rPr lang="en">
                <a:latin typeface="Inter"/>
                <a:ea typeface="Inter"/>
                <a:cs typeface="Inter"/>
                <a:sym typeface="Inter"/>
              </a:rPr>
              <a:t>Future work should assess deduplication’s impact on downstream NLP tasks.</a:t>
            </a:r>
            <a:endParaRPr>
              <a:latin typeface="Inter"/>
              <a:ea typeface="Inter"/>
              <a:cs typeface="Inter"/>
              <a:sym typeface="Inter"/>
            </a:endParaRPr>
          </a:p>
          <a:p>
            <a:pPr indent="-342900" lvl="0" marL="457200" rtl="0" algn="l">
              <a:spcBef>
                <a:spcPts val="0"/>
              </a:spcBef>
              <a:spcAft>
                <a:spcPts val="0"/>
              </a:spcAft>
              <a:buSzPts val="1800"/>
              <a:buFont typeface="Inter"/>
              <a:buChar char="●"/>
            </a:pPr>
            <a:r>
              <a:rPr lang="en">
                <a:latin typeface="Inter"/>
                <a:ea typeface="Inter"/>
                <a:cs typeface="Inter"/>
                <a:sym typeface="Inter"/>
              </a:rPr>
              <a:t>Key applications include clinical concept extraction, disease prediction, and decision‑support.</a:t>
            </a:r>
            <a:endParaRPr>
              <a:latin typeface="Inter"/>
              <a:ea typeface="Inter"/>
              <a:cs typeface="Inter"/>
              <a:sym typeface="Inter"/>
            </a:endParaRPr>
          </a:p>
          <a:p>
            <a:pPr indent="-342900" lvl="0" marL="457200" rtl="0" algn="l">
              <a:spcBef>
                <a:spcPts val="0"/>
              </a:spcBef>
              <a:spcAft>
                <a:spcPts val="0"/>
              </a:spcAft>
              <a:buSzPts val="1800"/>
              <a:buFont typeface="Inter"/>
              <a:buChar char="●"/>
            </a:pPr>
            <a:r>
              <a:rPr lang="en">
                <a:latin typeface="Inter"/>
                <a:ea typeface="Inter"/>
                <a:cs typeface="Inter"/>
                <a:sym typeface="Inter"/>
              </a:rPr>
              <a:t>Compare NLP model performance when trained on original versus deduplicated notes.</a:t>
            </a:r>
            <a:endParaRPr>
              <a:latin typeface="Inter"/>
              <a:ea typeface="Inter"/>
              <a:cs typeface="Inter"/>
              <a:sym typeface="Inte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9"/>
          <p:cNvSpPr txBox="1"/>
          <p:nvPr/>
        </p:nvSpPr>
        <p:spPr>
          <a:xfrm>
            <a:off x="2352150" y="1825650"/>
            <a:ext cx="4439700" cy="149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100">
                <a:solidFill>
                  <a:schemeClr val="dk1"/>
                </a:solidFill>
              </a:rPr>
              <a:t>Thank You!</a:t>
            </a:r>
            <a:endParaRPr b="1" sz="51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C1D"/>
        </a:solidFill>
      </p:bgPr>
    </p:bg>
    <p:spTree>
      <p:nvGrpSpPr>
        <p:cNvPr id="351" name="Shape 351"/>
        <p:cNvGrpSpPr/>
        <p:nvPr/>
      </p:nvGrpSpPr>
      <p:grpSpPr>
        <a:xfrm>
          <a:off x="0" y="0"/>
          <a:ext cx="0" cy="0"/>
          <a:chOff x="0" y="0"/>
          <a:chExt cx="0" cy="0"/>
        </a:xfrm>
      </p:grpSpPr>
      <p:sp>
        <p:nvSpPr>
          <p:cNvPr id="352" name="Google Shape;352;p60"/>
          <p:cNvSpPr txBox="1"/>
          <p:nvPr/>
        </p:nvSpPr>
        <p:spPr>
          <a:xfrm>
            <a:off x="2352150" y="1825650"/>
            <a:ext cx="4439700" cy="149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100">
                <a:solidFill>
                  <a:schemeClr val="lt1"/>
                </a:solidFill>
              </a:rPr>
              <a:t>Questions?</a:t>
            </a:r>
            <a:endParaRPr b="1" sz="51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0"/>
          <p:cNvSpPr txBox="1"/>
          <p:nvPr>
            <p:ph type="title"/>
          </p:nvPr>
        </p:nvSpPr>
        <p:spPr>
          <a:xfrm>
            <a:off x="613750" y="445025"/>
            <a:ext cx="792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2676"/>
                </a:solidFill>
                <a:latin typeface="Inter"/>
                <a:ea typeface="Inter"/>
                <a:cs typeface="Inter"/>
                <a:sym typeface="Inter"/>
              </a:rPr>
              <a:t>Motivation</a:t>
            </a:r>
            <a:endParaRPr>
              <a:solidFill>
                <a:srgbClr val="002676"/>
              </a:solidFill>
              <a:latin typeface="Inter"/>
              <a:ea typeface="Inter"/>
              <a:cs typeface="Inter"/>
              <a:sym typeface="Inter"/>
            </a:endParaRPr>
          </a:p>
        </p:txBody>
      </p:sp>
      <p:sp>
        <p:nvSpPr>
          <p:cNvPr id="142" name="Google Shape;142;p30"/>
          <p:cNvSpPr txBox="1"/>
          <p:nvPr>
            <p:ph idx="1" type="body"/>
          </p:nvPr>
        </p:nvSpPr>
        <p:spPr>
          <a:xfrm>
            <a:off x="613750" y="1152475"/>
            <a:ext cx="79263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Font typeface="Inter"/>
              <a:buChar char="●"/>
            </a:pPr>
            <a:r>
              <a:rPr lang="en">
                <a:latin typeface="Inter"/>
                <a:ea typeface="Inter"/>
                <a:cs typeface="Inter"/>
                <a:sym typeface="Inter"/>
              </a:rPr>
              <a:t>The shift from paper charts to Electronic Health Records (EHRs) has streamlined data collection for medical professionals, </a:t>
            </a:r>
            <a:r>
              <a:rPr lang="en">
                <a:highlight>
                  <a:srgbClr val="D9EAD3"/>
                </a:highlight>
                <a:latin typeface="Inter"/>
                <a:ea typeface="Inter"/>
                <a:cs typeface="Inter"/>
                <a:sym typeface="Inter"/>
              </a:rPr>
              <a:t>vastly modernizing clinical workflows</a:t>
            </a:r>
            <a:r>
              <a:rPr lang="en">
                <a:latin typeface="Inter"/>
                <a:ea typeface="Inter"/>
                <a:cs typeface="Inter"/>
                <a:sym typeface="Inter"/>
              </a:rPr>
              <a:t>.</a:t>
            </a:r>
            <a:endParaRPr>
              <a:latin typeface="Inter"/>
              <a:ea typeface="Inter"/>
              <a:cs typeface="Inter"/>
              <a:sym typeface="Inter"/>
            </a:endParaRPr>
          </a:p>
          <a:p>
            <a:pPr indent="-334327" lvl="0" marL="457200" rtl="0" algn="l">
              <a:spcBef>
                <a:spcPts val="0"/>
              </a:spcBef>
              <a:spcAft>
                <a:spcPts val="0"/>
              </a:spcAft>
              <a:buSzPct val="100000"/>
              <a:buFont typeface="Inter"/>
              <a:buChar char="●"/>
            </a:pPr>
            <a:r>
              <a:rPr lang="en">
                <a:latin typeface="Inter"/>
                <a:ea typeface="Inter"/>
                <a:cs typeface="Inter"/>
                <a:sym typeface="Inter"/>
              </a:rPr>
              <a:t>However, this time-saving process has led to an unanticipated issue: clinicians increasingly rely on </a:t>
            </a:r>
            <a:r>
              <a:rPr lang="en" u="sng">
                <a:latin typeface="Inter"/>
                <a:ea typeface="Inter"/>
                <a:cs typeface="Inter"/>
                <a:sym typeface="Inter"/>
              </a:rPr>
              <a:t>shortcuts like copying and pasting</a:t>
            </a:r>
            <a:r>
              <a:rPr lang="en">
                <a:latin typeface="Inter"/>
                <a:ea typeface="Inter"/>
                <a:cs typeface="Inter"/>
                <a:sym typeface="Inter"/>
              </a:rPr>
              <a:t>, which can proliferate redundant and uninformative text.</a:t>
            </a:r>
            <a:endParaRPr>
              <a:latin typeface="Inter"/>
              <a:ea typeface="Inter"/>
              <a:cs typeface="Inter"/>
              <a:sym typeface="Inter"/>
            </a:endParaRPr>
          </a:p>
          <a:p>
            <a:pPr indent="-334327" lvl="0" marL="457200" rtl="0" algn="l">
              <a:spcBef>
                <a:spcPts val="0"/>
              </a:spcBef>
              <a:spcAft>
                <a:spcPts val="0"/>
              </a:spcAft>
              <a:buSzPct val="100000"/>
              <a:buFont typeface="Inter"/>
              <a:buChar char="●"/>
            </a:pPr>
            <a:r>
              <a:rPr lang="en">
                <a:latin typeface="Inter"/>
                <a:ea typeface="Inter"/>
                <a:cs typeface="Inter"/>
                <a:sym typeface="Inter"/>
              </a:rPr>
              <a:t>This overuse of copy-paste practices, known as “</a:t>
            </a:r>
            <a:r>
              <a:rPr b="1" lang="en">
                <a:latin typeface="Inter"/>
                <a:ea typeface="Inter"/>
                <a:cs typeface="Inter"/>
                <a:sym typeface="Inter"/>
              </a:rPr>
              <a:t>note bloat</a:t>
            </a:r>
            <a:r>
              <a:rPr lang="en">
                <a:latin typeface="Inter"/>
                <a:ea typeface="Inter"/>
                <a:cs typeface="Inter"/>
                <a:sym typeface="Inter"/>
              </a:rPr>
              <a:t>,” </a:t>
            </a:r>
            <a:r>
              <a:rPr lang="en">
                <a:highlight>
                  <a:srgbClr val="F4CCCC"/>
                </a:highlight>
                <a:latin typeface="Inter"/>
                <a:ea typeface="Inter"/>
                <a:cs typeface="Inter"/>
                <a:sym typeface="Inter"/>
              </a:rPr>
              <a:t>diminishes the quality of documentation, lengthens clinical notes unnecessarily, and poses risks for errors in patient records.</a:t>
            </a:r>
            <a:endParaRPr>
              <a:highlight>
                <a:srgbClr val="F4CCCC"/>
              </a:highlight>
              <a:latin typeface="Inter"/>
              <a:ea typeface="Inter"/>
              <a:cs typeface="Inter"/>
              <a:sym typeface="Inter"/>
            </a:endParaRPr>
          </a:p>
          <a:p>
            <a:pPr indent="-334327" lvl="0" marL="457200" rtl="0" algn="l">
              <a:spcBef>
                <a:spcPts val="0"/>
              </a:spcBef>
              <a:spcAft>
                <a:spcPts val="0"/>
              </a:spcAft>
              <a:buSzPct val="100000"/>
              <a:buFont typeface="Inter"/>
              <a:buChar char="●"/>
            </a:pPr>
            <a:r>
              <a:rPr lang="en">
                <a:latin typeface="Inter"/>
                <a:ea typeface="Inter"/>
                <a:cs typeface="Inter"/>
                <a:sym typeface="Inter"/>
              </a:rPr>
              <a:t>With the rise of Natural Language Processing (NLP) in healthcare, deep learning models are being developed to aid clinical decision-making. It remains an open question whether note bloat degrades model performance by introducing excess, non-informative text.</a:t>
            </a:r>
            <a:endParaRPr>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46" name="Shape 146"/>
        <p:cNvGrpSpPr/>
        <p:nvPr/>
      </p:nvGrpSpPr>
      <p:grpSpPr>
        <a:xfrm>
          <a:off x="0" y="0"/>
          <a:ext cx="0" cy="0"/>
          <a:chOff x="0" y="0"/>
          <a:chExt cx="0" cy="0"/>
        </a:xfrm>
      </p:grpSpPr>
      <p:sp>
        <p:nvSpPr>
          <p:cNvPr id="147" name="Google Shape;147;p31"/>
          <p:cNvSpPr txBox="1"/>
          <p:nvPr>
            <p:ph type="title"/>
          </p:nvPr>
        </p:nvSpPr>
        <p:spPr>
          <a:xfrm>
            <a:off x="613750" y="445025"/>
            <a:ext cx="321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2676"/>
                </a:solidFill>
                <a:latin typeface="Inter"/>
                <a:ea typeface="Inter"/>
                <a:cs typeface="Inter"/>
                <a:sym typeface="Inter"/>
              </a:rPr>
              <a:t>Agenda</a:t>
            </a:r>
            <a:endParaRPr>
              <a:solidFill>
                <a:srgbClr val="002676"/>
              </a:solidFill>
              <a:latin typeface="Inter"/>
              <a:ea typeface="Inter"/>
              <a:cs typeface="Inter"/>
              <a:sym typeface="Inter"/>
            </a:endParaRPr>
          </a:p>
        </p:txBody>
      </p:sp>
      <p:sp>
        <p:nvSpPr>
          <p:cNvPr id="148" name="Google Shape;148;p31"/>
          <p:cNvSpPr/>
          <p:nvPr/>
        </p:nvSpPr>
        <p:spPr>
          <a:xfrm>
            <a:off x="737713" y="1539631"/>
            <a:ext cx="408600" cy="408600"/>
          </a:xfrm>
          <a:prstGeom prst="ellipse">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Source Serif 4"/>
                <a:ea typeface="Source Serif 4"/>
                <a:cs typeface="Source Serif 4"/>
                <a:sym typeface="Source Serif 4"/>
              </a:rPr>
              <a:t>1</a:t>
            </a:r>
            <a:endParaRPr b="1" sz="1800">
              <a:solidFill>
                <a:schemeClr val="lt1"/>
              </a:solidFill>
              <a:latin typeface="Source Serif 4"/>
              <a:ea typeface="Source Serif 4"/>
              <a:cs typeface="Source Serif 4"/>
              <a:sym typeface="Source Serif 4"/>
            </a:endParaRPr>
          </a:p>
        </p:txBody>
      </p:sp>
      <p:sp>
        <p:nvSpPr>
          <p:cNvPr id="149" name="Google Shape;149;p31"/>
          <p:cNvSpPr/>
          <p:nvPr/>
        </p:nvSpPr>
        <p:spPr>
          <a:xfrm>
            <a:off x="737713" y="2178602"/>
            <a:ext cx="408600" cy="408600"/>
          </a:xfrm>
          <a:prstGeom prst="ellipse">
            <a:avLst/>
          </a:prstGeom>
          <a:solidFill>
            <a:srgbClr val="C097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Source Serif 4"/>
                <a:ea typeface="Source Serif 4"/>
                <a:cs typeface="Source Serif 4"/>
                <a:sym typeface="Source Serif 4"/>
              </a:rPr>
              <a:t>2</a:t>
            </a:r>
            <a:endParaRPr b="1" sz="1800">
              <a:solidFill>
                <a:schemeClr val="lt1"/>
              </a:solidFill>
              <a:latin typeface="Source Serif 4"/>
              <a:ea typeface="Source Serif 4"/>
              <a:cs typeface="Source Serif 4"/>
              <a:sym typeface="Source Serif 4"/>
            </a:endParaRPr>
          </a:p>
        </p:txBody>
      </p:sp>
      <p:sp>
        <p:nvSpPr>
          <p:cNvPr id="150" name="Google Shape;150;p31"/>
          <p:cNvSpPr/>
          <p:nvPr/>
        </p:nvSpPr>
        <p:spPr>
          <a:xfrm>
            <a:off x="737713" y="2817573"/>
            <a:ext cx="408600" cy="408600"/>
          </a:xfrm>
          <a:prstGeom prst="ellipse">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Source Serif 4 SemiBold"/>
                <a:ea typeface="Source Serif 4 SemiBold"/>
                <a:cs typeface="Source Serif 4 SemiBold"/>
                <a:sym typeface="Source Serif 4 SemiBold"/>
              </a:rPr>
              <a:t>3</a:t>
            </a:r>
            <a:endParaRPr sz="1800">
              <a:solidFill>
                <a:schemeClr val="lt1"/>
              </a:solidFill>
              <a:latin typeface="Source Serif 4 SemiBold"/>
              <a:ea typeface="Source Serif 4 SemiBold"/>
              <a:cs typeface="Source Serif 4 SemiBold"/>
              <a:sym typeface="Source Serif 4 SemiBold"/>
            </a:endParaRPr>
          </a:p>
        </p:txBody>
      </p:sp>
      <p:pic>
        <p:nvPicPr>
          <p:cNvPr id="151" name="Google Shape;151;p31"/>
          <p:cNvPicPr preferRelativeResize="0"/>
          <p:nvPr/>
        </p:nvPicPr>
        <p:blipFill rotWithShape="1">
          <a:blip r:embed="rId3">
            <a:alphaModFix/>
          </a:blip>
          <a:srcRect b="0" l="0" r="0" t="8659"/>
          <a:stretch/>
        </p:blipFill>
        <p:spPr>
          <a:xfrm>
            <a:off x="5404885" y="0"/>
            <a:ext cx="3739116" cy="5143501"/>
          </a:xfrm>
          <a:prstGeom prst="rect">
            <a:avLst/>
          </a:prstGeom>
          <a:noFill/>
          <a:ln>
            <a:noFill/>
          </a:ln>
        </p:spPr>
      </p:pic>
      <p:sp>
        <p:nvSpPr>
          <p:cNvPr id="152" name="Google Shape;152;p31"/>
          <p:cNvSpPr txBox="1"/>
          <p:nvPr/>
        </p:nvSpPr>
        <p:spPr>
          <a:xfrm>
            <a:off x="1305075" y="1528375"/>
            <a:ext cx="252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5"/>
                </a:solidFill>
                <a:latin typeface="Inter"/>
                <a:ea typeface="Inter"/>
                <a:cs typeface="Inter"/>
                <a:sym typeface="Inter"/>
              </a:rPr>
              <a:t>Background</a:t>
            </a:r>
            <a:endParaRPr sz="1600">
              <a:solidFill>
                <a:schemeClr val="accent5"/>
              </a:solidFill>
              <a:latin typeface="Inter"/>
              <a:ea typeface="Inter"/>
              <a:cs typeface="Inter"/>
              <a:sym typeface="Inter"/>
            </a:endParaRPr>
          </a:p>
        </p:txBody>
      </p:sp>
      <p:sp>
        <p:nvSpPr>
          <p:cNvPr id="153" name="Google Shape;153;p31"/>
          <p:cNvSpPr txBox="1"/>
          <p:nvPr/>
        </p:nvSpPr>
        <p:spPr>
          <a:xfrm>
            <a:off x="1305075" y="2167350"/>
            <a:ext cx="252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Inter"/>
                <a:ea typeface="Inter"/>
                <a:cs typeface="Inter"/>
                <a:sym typeface="Inter"/>
              </a:rPr>
              <a:t>Methodology</a:t>
            </a:r>
            <a:endParaRPr sz="1600">
              <a:solidFill>
                <a:schemeClr val="dk1"/>
              </a:solidFill>
              <a:latin typeface="Inter"/>
              <a:ea typeface="Inter"/>
              <a:cs typeface="Inter"/>
              <a:sym typeface="Inter"/>
            </a:endParaRPr>
          </a:p>
        </p:txBody>
      </p:sp>
      <p:sp>
        <p:nvSpPr>
          <p:cNvPr id="154" name="Google Shape;154;p31"/>
          <p:cNvSpPr txBox="1"/>
          <p:nvPr/>
        </p:nvSpPr>
        <p:spPr>
          <a:xfrm>
            <a:off x="1305075" y="2806325"/>
            <a:ext cx="2837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5"/>
                </a:solidFill>
                <a:latin typeface="Inter"/>
                <a:ea typeface="Inter"/>
                <a:cs typeface="Inter"/>
                <a:sym typeface="Inter"/>
              </a:rPr>
              <a:t>Results and Discussion</a:t>
            </a:r>
            <a:endParaRPr sz="1600">
              <a:solidFill>
                <a:schemeClr val="accent5"/>
              </a:solidFill>
              <a:latin typeface="Inter"/>
              <a:ea typeface="Inter"/>
              <a:cs typeface="Inter"/>
              <a:sym typeface="Inter"/>
            </a:endParaRPr>
          </a:p>
        </p:txBody>
      </p:sp>
      <p:sp>
        <p:nvSpPr>
          <p:cNvPr id="155" name="Google Shape;155;p31"/>
          <p:cNvSpPr/>
          <p:nvPr/>
        </p:nvSpPr>
        <p:spPr>
          <a:xfrm>
            <a:off x="737713" y="3456544"/>
            <a:ext cx="408600" cy="408600"/>
          </a:xfrm>
          <a:prstGeom prst="ellipse">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Source Serif 4 SemiBold"/>
                <a:ea typeface="Source Serif 4 SemiBold"/>
                <a:cs typeface="Source Serif 4 SemiBold"/>
                <a:sym typeface="Source Serif 4 SemiBold"/>
              </a:rPr>
              <a:t>4</a:t>
            </a:r>
            <a:endParaRPr sz="1800">
              <a:solidFill>
                <a:schemeClr val="lt1"/>
              </a:solidFill>
              <a:latin typeface="Source Serif 4 SemiBold"/>
              <a:ea typeface="Source Serif 4 SemiBold"/>
              <a:cs typeface="Source Serif 4 SemiBold"/>
              <a:sym typeface="Source Serif 4 SemiBold"/>
            </a:endParaRPr>
          </a:p>
        </p:txBody>
      </p:sp>
      <p:sp>
        <p:nvSpPr>
          <p:cNvPr id="156" name="Google Shape;156;p31"/>
          <p:cNvSpPr txBox="1"/>
          <p:nvPr/>
        </p:nvSpPr>
        <p:spPr>
          <a:xfrm>
            <a:off x="1305075" y="3445300"/>
            <a:ext cx="252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5"/>
                </a:solidFill>
                <a:latin typeface="Inter"/>
                <a:ea typeface="Inter"/>
                <a:cs typeface="Inter"/>
                <a:sym typeface="Inter"/>
              </a:rPr>
              <a:t>Final Thoughts</a:t>
            </a:r>
            <a:endParaRPr sz="1600">
              <a:solidFill>
                <a:schemeClr val="accent5"/>
              </a:solidFill>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3262"/>
        </a:solidFill>
      </p:bgPr>
    </p:bg>
    <p:spTree>
      <p:nvGrpSpPr>
        <p:cNvPr id="160" name="Shape 160"/>
        <p:cNvGrpSpPr/>
        <p:nvPr/>
      </p:nvGrpSpPr>
      <p:grpSpPr>
        <a:xfrm>
          <a:off x="0" y="0"/>
          <a:ext cx="0" cy="0"/>
          <a:chOff x="0" y="0"/>
          <a:chExt cx="0" cy="0"/>
        </a:xfrm>
      </p:grpSpPr>
      <p:sp>
        <p:nvSpPr>
          <p:cNvPr id="161" name="Google Shape;161;p32"/>
          <p:cNvSpPr txBox="1"/>
          <p:nvPr>
            <p:ph type="title"/>
          </p:nvPr>
        </p:nvSpPr>
        <p:spPr>
          <a:xfrm>
            <a:off x="625000" y="1606350"/>
            <a:ext cx="5533500" cy="965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Inter"/>
                <a:ea typeface="Inter"/>
                <a:cs typeface="Inter"/>
                <a:sym typeface="Inter"/>
              </a:rPr>
              <a:t>Methodology</a:t>
            </a:r>
            <a:endParaRPr>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3"/>
          <p:cNvSpPr txBox="1"/>
          <p:nvPr>
            <p:ph type="title"/>
          </p:nvPr>
        </p:nvSpPr>
        <p:spPr>
          <a:xfrm>
            <a:off x="613750" y="445025"/>
            <a:ext cx="792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2676"/>
                </a:solidFill>
                <a:latin typeface="Inter"/>
                <a:ea typeface="Inter"/>
                <a:cs typeface="Inter"/>
                <a:sym typeface="Inter"/>
              </a:rPr>
              <a:t>Dataset</a:t>
            </a:r>
            <a:endParaRPr>
              <a:solidFill>
                <a:srgbClr val="002676"/>
              </a:solidFill>
              <a:latin typeface="Inter"/>
              <a:ea typeface="Inter"/>
              <a:cs typeface="Inter"/>
              <a:sym typeface="Inter"/>
            </a:endParaRPr>
          </a:p>
        </p:txBody>
      </p:sp>
      <p:sp>
        <p:nvSpPr>
          <p:cNvPr id="167" name="Google Shape;167;p33"/>
          <p:cNvSpPr txBox="1"/>
          <p:nvPr>
            <p:ph idx="1" type="body"/>
          </p:nvPr>
        </p:nvSpPr>
        <p:spPr>
          <a:xfrm>
            <a:off x="613750" y="1152475"/>
            <a:ext cx="79263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Font typeface="Inter"/>
              <a:buChar char="●"/>
            </a:pPr>
            <a:r>
              <a:rPr b="1" lang="en">
                <a:latin typeface="Inter"/>
                <a:ea typeface="Inter"/>
                <a:cs typeface="Inter"/>
                <a:sym typeface="Inter"/>
              </a:rPr>
              <a:t>Data Source:</a:t>
            </a:r>
            <a:r>
              <a:rPr lang="en">
                <a:latin typeface="Inter"/>
                <a:ea typeface="Inter"/>
                <a:cs typeface="Inter"/>
                <a:sym typeface="Inter"/>
              </a:rPr>
              <a:t> Utilized the publicly available MIMIC‑III dataset containing de‑identified health data for approximately 60,000 ICU admissions.</a:t>
            </a:r>
            <a:endParaRPr>
              <a:latin typeface="Inter"/>
              <a:ea typeface="Inter"/>
              <a:cs typeface="Inter"/>
              <a:sym typeface="Inter"/>
            </a:endParaRPr>
          </a:p>
          <a:p>
            <a:pPr indent="-334327" lvl="0" marL="457200" rtl="0" algn="l">
              <a:spcBef>
                <a:spcPts val="0"/>
              </a:spcBef>
              <a:spcAft>
                <a:spcPts val="0"/>
              </a:spcAft>
              <a:buSzPct val="100000"/>
              <a:buFont typeface="Inter"/>
              <a:buChar char="●"/>
            </a:pPr>
            <a:r>
              <a:rPr b="1" lang="en">
                <a:latin typeface="Inter"/>
                <a:ea typeface="Inter"/>
                <a:cs typeface="Inter"/>
                <a:sym typeface="Inter"/>
              </a:rPr>
              <a:t>Dataset Composition:</a:t>
            </a:r>
            <a:r>
              <a:rPr lang="en">
                <a:latin typeface="Inter"/>
                <a:ea typeface="Inter"/>
                <a:cs typeface="Inter"/>
                <a:sym typeface="Inter"/>
              </a:rPr>
              <a:t> Includes vital signs, laboratory measurements, procedures, medications, and free‑text clinical notes (focus of this study).</a:t>
            </a:r>
            <a:endParaRPr>
              <a:latin typeface="Inter"/>
              <a:ea typeface="Inter"/>
              <a:cs typeface="Inter"/>
              <a:sym typeface="Inter"/>
            </a:endParaRPr>
          </a:p>
          <a:p>
            <a:pPr indent="-334327" lvl="0" marL="457200" rtl="0" algn="l">
              <a:spcBef>
                <a:spcPts val="0"/>
              </a:spcBef>
              <a:spcAft>
                <a:spcPts val="0"/>
              </a:spcAft>
              <a:buSzPct val="100000"/>
              <a:buFont typeface="Inter"/>
              <a:buChar char="●"/>
            </a:pPr>
            <a:r>
              <a:rPr b="1" lang="en">
                <a:latin typeface="Inter"/>
                <a:ea typeface="Inter"/>
                <a:cs typeface="Inter"/>
                <a:sym typeface="Inter"/>
              </a:rPr>
              <a:t>Preprocessing Steps:</a:t>
            </a:r>
            <a:r>
              <a:rPr lang="en">
                <a:latin typeface="Inter"/>
                <a:ea typeface="Inter"/>
                <a:cs typeface="Inter"/>
                <a:sym typeface="Inter"/>
              </a:rPr>
              <a:t> Cleaned and structured notes for NLP by removing duplicates, anonymizing protected health information, and tokenizing text.</a:t>
            </a:r>
            <a:endParaRPr>
              <a:latin typeface="Inter"/>
              <a:ea typeface="Inter"/>
              <a:cs typeface="Inter"/>
              <a:sym typeface="Inter"/>
            </a:endParaRPr>
          </a:p>
          <a:p>
            <a:pPr indent="-334327" lvl="0" marL="457200" rtl="0" algn="l">
              <a:spcBef>
                <a:spcPts val="0"/>
              </a:spcBef>
              <a:spcAft>
                <a:spcPts val="0"/>
              </a:spcAft>
              <a:buSzPct val="100000"/>
              <a:buFont typeface="Inter"/>
              <a:buChar char="●"/>
            </a:pPr>
            <a:r>
              <a:rPr b="1" lang="en">
                <a:latin typeface="Inter"/>
                <a:ea typeface="Inter"/>
                <a:cs typeface="Inter"/>
                <a:sym typeface="Inter"/>
              </a:rPr>
              <a:t>Stratified Sampling:</a:t>
            </a:r>
            <a:r>
              <a:rPr lang="en">
                <a:latin typeface="Inter"/>
                <a:ea typeface="Inter"/>
                <a:cs typeface="Inter"/>
                <a:sym typeface="Inter"/>
              </a:rPr>
              <a:t> Ensured proportional representation across critical categories to enhance robustness and minimize bias.</a:t>
            </a:r>
            <a:endParaRPr>
              <a:latin typeface="Inter"/>
              <a:ea typeface="Inter"/>
              <a:cs typeface="Inter"/>
              <a:sym typeface="Inter"/>
            </a:endParaRPr>
          </a:p>
          <a:p>
            <a:pPr indent="-334327" lvl="0" marL="457200" rtl="0" algn="l">
              <a:spcBef>
                <a:spcPts val="0"/>
              </a:spcBef>
              <a:spcAft>
                <a:spcPts val="0"/>
              </a:spcAft>
              <a:buSzPct val="100000"/>
              <a:buFont typeface="Inter"/>
              <a:buChar char="●"/>
            </a:pPr>
            <a:r>
              <a:rPr b="1" lang="en">
                <a:latin typeface="Inter"/>
                <a:ea typeface="Inter"/>
                <a:cs typeface="Inter"/>
                <a:sym typeface="Inter"/>
              </a:rPr>
              <a:t>Data Splitting:</a:t>
            </a:r>
            <a:r>
              <a:rPr lang="en">
                <a:latin typeface="Inter"/>
                <a:ea typeface="Inter"/>
                <a:cs typeface="Inter"/>
                <a:sym typeface="Inter"/>
              </a:rPr>
              <a:t> Partitioned into 70% training, 15% validation, and 15% test sets to facilitate rigorous evaluation and validation.</a:t>
            </a:r>
            <a:endParaRPr>
              <a:latin typeface="Inter"/>
              <a:ea typeface="Inter"/>
              <a:cs typeface="Inter"/>
              <a:sym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4"/>
          <p:cNvSpPr txBox="1"/>
          <p:nvPr>
            <p:ph type="title"/>
          </p:nvPr>
        </p:nvSpPr>
        <p:spPr>
          <a:xfrm>
            <a:off x="613750" y="445025"/>
            <a:ext cx="792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(cont.)</a:t>
            </a:r>
            <a:endParaRPr/>
          </a:p>
        </p:txBody>
      </p:sp>
      <p:sp>
        <p:nvSpPr>
          <p:cNvPr id="173" name="Google Shape;173;p34"/>
          <p:cNvSpPr txBox="1"/>
          <p:nvPr>
            <p:ph idx="1" type="body"/>
          </p:nvPr>
        </p:nvSpPr>
        <p:spPr>
          <a:xfrm>
            <a:off x="613750" y="1152475"/>
            <a:ext cx="3606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Full Dataset: </a:t>
            </a:r>
            <a:r>
              <a:rPr lang="en"/>
              <a:t>2,083,180 x</a:t>
            </a:r>
            <a:r>
              <a:rPr lang="en"/>
              <a:t> 14 entries</a:t>
            </a:r>
            <a:endParaRPr/>
          </a:p>
          <a:p>
            <a:pPr indent="-342900" lvl="0" marL="457200" rtl="0" algn="l">
              <a:spcBef>
                <a:spcPts val="0"/>
              </a:spcBef>
              <a:spcAft>
                <a:spcPts val="0"/>
              </a:spcAft>
              <a:buSzPts val="1800"/>
              <a:buChar char="●"/>
            </a:pPr>
            <a:r>
              <a:rPr lang="en"/>
              <a:t>After stratified sampling:</a:t>
            </a:r>
            <a:endParaRPr/>
          </a:p>
          <a:p>
            <a:pPr indent="-317500" lvl="1" marL="914400" rtl="0" algn="l">
              <a:spcBef>
                <a:spcPts val="0"/>
              </a:spcBef>
              <a:spcAft>
                <a:spcPts val="0"/>
              </a:spcAft>
              <a:buSzPts val="1400"/>
              <a:buChar char="○"/>
            </a:pPr>
            <a:r>
              <a:rPr lang="en"/>
              <a:t>Training Dataset: </a:t>
            </a:r>
            <a:r>
              <a:rPr lang="en"/>
              <a:t>1029 x 14 entries</a:t>
            </a:r>
            <a:endParaRPr/>
          </a:p>
          <a:p>
            <a:pPr indent="-317500" lvl="1" marL="914400" rtl="0" algn="l">
              <a:spcBef>
                <a:spcPts val="0"/>
              </a:spcBef>
              <a:spcAft>
                <a:spcPts val="0"/>
              </a:spcAft>
              <a:buSzPts val="1400"/>
              <a:buChar char="○"/>
            </a:pPr>
            <a:r>
              <a:rPr lang="en"/>
              <a:t>Validation Dataset: 220 x 14 entries</a:t>
            </a:r>
            <a:endParaRPr/>
          </a:p>
          <a:p>
            <a:pPr indent="-317500" lvl="1" marL="914400" rtl="0" algn="l">
              <a:spcBef>
                <a:spcPts val="0"/>
              </a:spcBef>
              <a:spcAft>
                <a:spcPts val="0"/>
              </a:spcAft>
              <a:buSzPts val="1400"/>
              <a:buChar char="○"/>
            </a:pPr>
            <a:r>
              <a:rPr lang="en"/>
              <a:t>Test Dataset: 221 x 14 entries</a:t>
            </a:r>
            <a:endParaRPr/>
          </a:p>
        </p:txBody>
      </p:sp>
      <p:pic>
        <p:nvPicPr>
          <p:cNvPr id="174" name="Google Shape;174;p34"/>
          <p:cNvPicPr preferRelativeResize="0"/>
          <p:nvPr/>
        </p:nvPicPr>
        <p:blipFill>
          <a:blip r:embed="rId3">
            <a:alphaModFix/>
          </a:blip>
          <a:stretch>
            <a:fillRect/>
          </a:stretch>
        </p:blipFill>
        <p:spPr>
          <a:xfrm>
            <a:off x="4713852" y="1259963"/>
            <a:ext cx="4286651" cy="3201426"/>
          </a:xfrm>
          <a:prstGeom prst="rect">
            <a:avLst/>
          </a:prstGeom>
          <a:noFill/>
          <a:ln>
            <a:noFill/>
          </a:ln>
        </p:spPr>
      </p:pic>
      <p:sp>
        <p:nvSpPr>
          <p:cNvPr id="175" name="Google Shape;175;p34"/>
          <p:cNvSpPr txBox="1"/>
          <p:nvPr/>
        </p:nvSpPr>
        <p:spPr>
          <a:xfrm>
            <a:off x="5420888" y="4568875"/>
            <a:ext cx="3579600" cy="33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rPr>
              <a:t>Figure 1.</a:t>
            </a:r>
            <a:r>
              <a:rPr lang="en" sz="1000">
                <a:solidFill>
                  <a:schemeClr val="dk2"/>
                </a:solidFill>
              </a:rPr>
              <a:t> Medical Department Distribution in MIMIC-III</a:t>
            </a:r>
            <a:endParaRPr sz="10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676"/>
        </a:solidFill>
      </p:bgPr>
    </p:bg>
    <p:spTree>
      <p:nvGrpSpPr>
        <p:cNvPr id="179" name="Shape 179"/>
        <p:cNvGrpSpPr/>
        <p:nvPr/>
      </p:nvGrpSpPr>
      <p:grpSpPr>
        <a:xfrm>
          <a:off x="0" y="0"/>
          <a:ext cx="0" cy="0"/>
          <a:chOff x="0" y="0"/>
          <a:chExt cx="0" cy="0"/>
        </a:xfrm>
      </p:grpSpPr>
      <p:sp>
        <p:nvSpPr>
          <p:cNvPr id="180" name="Google Shape;180;p35"/>
          <p:cNvSpPr txBox="1"/>
          <p:nvPr>
            <p:ph type="title"/>
          </p:nvPr>
        </p:nvSpPr>
        <p:spPr>
          <a:xfrm>
            <a:off x="613750" y="445025"/>
            <a:ext cx="79263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t>Note-Bloat Analysis Techniques</a:t>
            </a:r>
            <a:endParaRPr b="1"/>
          </a:p>
        </p:txBody>
      </p:sp>
      <p:sp>
        <p:nvSpPr>
          <p:cNvPr id="181" name="Google Shape;181;p35"/>
          <p:cNvSpPr txBox="1"/>
          <p:nvPr>
            <p:ph idx="4294967295" type="body"/>
          </p:nvPr>
        </p:nvSpPr>
        <p:spPr>
          <a:xfrm>
            <a:off x="613750" y="1152475"/>
            <a:ext cx="79263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AutoNum type="arabicPeriod"/>
            </a:pPr>
            <a:r>
              <a:rPr b="1" lang="en" sz="2100"/>
              <a:t>Redundancy Analysis</a:t>
            </a:r>
            <a:endParaRPr sz="2100"/>
          </a:p>
          <a:p>
            <a:pPr indent="-361950" lvl="0" marL="457200" rtl="0" algn="l">
              <a:spcBef>
                <a:spcPts val="0"/>
              </a:spcBef>
              <a:spcAft>
                <a:spcPts val="0"/>
              </a:spcAft>
              <a:buSzPts val="2100"/>
              <a:buAutoNum type="arabicPeriod"/>
            </a:pPr>
            <a:r>
              <a:rPr lang="en" sz="2100"/>
              <a:t>Template Review and Policy</a:t>
            </a:r>
            <a:endParaRPr sz="2100"/>
          </a:p>
          <a:p>
            <a:pPr indent="-361950" lvl="0" marL="457200" rtl="0" algn="l">
              <a:spcBef>
                <a:spcPts val="0"/>
              </a:spcBef>
              <a:spcAft>
                <a:spcPts val="0"/>
              </a:spcAft>
              <a:buSzPts val="2100"/>
              <a:buAutoNum type="arabicPeriod"/>
            </a:pPr>
            <a:r>
              <a:rPr lang="en" sz="2100"/>
              <a:t>Deduplication using Clinical Embeddings</a:t>
            </a:r>
            <a:endParaRPr sz="2100"/>
          </a:p>
          <a:p>
            <a:pPr indent="-361950" lvl="0" marL="457200" rtl="0" algn="l">
              <a:spcBef>
                <a:spcPts val="0"/>
              </a:spcBef>
              <a:spcAft>
                <a:spcPts val="0"/>
              </a:spcAft>
              <a:buSzPts val="2100"/>
              <a:buAutoNum type="arabicPeriod"/>
            </a:pPr>
            <a:r>
              <a:rPr lang="en" sz="2100"/>
              <a:t>Outcome Measurement</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name="I School Slide Template">
  <a:themeElements>
    <a:clrScheme name="Simple Light">
      <a:dk1>
        <a:srgbClr val="000000"/>
      </a:dk1>
      <a:lt1>
        <a:srgbClr val="FFFFFF"/>
      </a:lt1>
      <a:dk2>
        <a:srgbClr val="595959"/>
      </a:dk2>
      <a:lt2>
        <a:srgbClr val="EEEEEE"/>
      </a:lt2>
      <a:accent1>
        <a:srgbClr val="003262"/>
      </a:accent1>
      <a:accent2>
        <a:srgbClr val="FDB515"/>
      </a:accent2>
      <a:accent3>
        <a:srgbClr val="3B7EA1"/>
      </a:accent3>
      <a:accent4>
        <a:srgbClr val="C4820E"/>
      </a:accent4>
      <a:accent5>
        <a:srgbClr val="888888"/>
      </a:accent5>
      <a:accent6>
        <a:srgbClr val="DDD5C7"/>
      </a:accent6>
      <a:hlink>
        <a:srgbClr val="3B7EA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 School Slide Template">
  <a:themeElements>
    <a:clrScheme name="Simple Light">
      <a:dk1>
        <a:srgbClr val="000000"/>
      </a:dk1>
      <a:lt1>
        <a:srgbClr val="FFFFFF"/>
      </a:lt1>
      <a:dk2>
        <a:srgbClr val="595959"/>
      </a:dk2>
      <a:lt2>
        <a:srgbClr val="EEEEEE"/>
      </a:lt2>
      <a:accent1>
        <a:srgbClr val="003262"/>
      </a:accent1>
      <a:accent2>
        <a:srgbClr val="E2D4B9"/>
      </a:accent2>
      <a:accent3>
        <a:srgbClr val="3B7EA1"/>
      </a:accent3>
      <a:accent4>
        <a:srgbClr val="C4820E"/>
      </a:accent4>
      <a:accent5>
        <a:srgbClr val="888888"/>
      </a:accent5>
      <a:accent6>
        <a:srgbClr val="DDD5C7"/>
      </a:accent6>
      <a:hlink>
        <a:srgbClr val="3B7EA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