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8" r:id="rId7"/>
    <p:sldId id="258" r:id="rId8"/>
    <p:sldId id="262" r:id="rId9"/>
    <p:sldId id="265" r:id="rId10"/>
    <p:sldId id="264" r:id="rId11"/>
    <p:sldId id="272" r:id="rId12"/>
    <p:sldId id="269" r:id="rId13"/>
    <p:sldId id="270" r:id="rId14"/>
    <p:sldId id="271" r:id="rId15"/>
    <p:sldId id="274" r:id="rId16"/>
    <p:sldId id="275" r:id="rId17"/>
    <p:sldId id="276" r:id="rId18"/>
    <p:sldId id="277" r:id="rId19"/>
    <p:sldId id="263" r:id="rId20"/>
    <p:sldId id="259" r:id="rId21"/>
    <p:sldId id="26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65959-B785-4D0A-8184-23D2C29DA3FB}" v="278" dt="2021-06-04T08:15:55.858"/>
    <p1510:client id="{BD93D2F8-9689-44DF-81B2-71F54E53C922}" v="1" dt="2021-06-04T07:37:06.432"/>
    <p1510:client id="{E4BBA1C3-D8D2-4294-8109-CC302EAD6215}" v="16" dt="2021-06-04T07:37:24.428"/>
    <p1510:client id="{EFC1227A-E798-480E-A1DE-E00510D491BA}" v="89" dt="2021-06-04T07:35:32.875"/>
  </p1510:revLst>
</p1510:revInfo>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FIQ BIN AZMI" userId="96689505-fbd4-4d0c-ad25-3633c77801d0" providerId="ADAL" clId="{53065959-B785-4D0A-8184-23D2C29DA3FB}"/>
    <pc:docChg chg="custSel addSld modSld">
      <pc:chgData name="AHMAD AFIQ BIN AZMI" userId="96689505-fbd4-4d0c-ad25-3633c77801d0" providerId="ADAL" clId="{53065959-B785-4D0A-8184-23D2C29DA3FB}" dt="2021-06-04T08:15:55.858" v="276" actId="122"/>
      <pc:docMkLst>
        <pc:docMk/>
      </pc:docMkLst>
      <pc:sldChg chg="delSp mod modShow">
        <pc:chgData name="AHMAD AFIQ BIN AZMI" userId="96689505-fbd4-4d0c-ad25-3633c77801d0" providerId="ADAL" clId="{53065959-B785-4D0A-8184-23D2C29DA3FB}" dt="2021-06-04T07:38:46.197" v="262" actId="729"/>
        <pc:sldMkLst>
          <pc:docMk/>
          <pc:sldMk cId="4151893111" sldId="258"/>
        </pc:sldMkLst>
        <pc:spChg chg="del">
          <ac:chgData name="AHMAD AFIQ BIN AZMI" userId="96689505-fbd4-4d0c-ad25-3633c77801d0" providerId="ADAL" clId="{53065959-B785-4D0A-8184-23D2C29DA3FB}" dt="2021-06-04T07:26:09.249" v="260" actId="478"/>
          <ac:spMkLst>
            <pc:docMk/>
            <pc:sldMk cId="4151893111" sldId="258"/>
            <ac:spMk id="4" creationId="{C5B728F5-DE2A-4A39-8778-728577587877}"/>
          </ac:spMkLst>
        </pc:spChg>
      </pc:sldChg>
      <pc:sldChg chg="mod modShow">
        <pc:chgData name="AHMAD AFIQ BIN AZMI" userId="96689505-fbd4-4d0c-ad25-3633c77801d0" providerId="ADAL" clId="{53065959-B785-4D0A-8184-23D2C29DA3FB}" dt="2021-06-04T07:38:41.051" v="261" actId="729"/>
        <pc:sldMkLst>
          <pc:docMk/>
          <pc:sldMk cId="42379653" sldId="262"/>
        </pc:sldMkLst>
      </pc:sldChg>
      <pc:sldChg chg="mod modShow">
        <pc:chgData name="AHMAD AFIQ BIN AZMI" userId="96689505-fbd4-4d0c-ad25-3633c77801d0" providerId="ADAL" clId="{53065959-B785-4D0A-8184-23D2C29DA3FB}" dt="2021-06-04T07:38:41.051" v="261" actId="729"/>
        <pc:sldMkLst>
          <pc:docMk/>
          <pc:sldMk cId="2167720781" sldId="264"/>
        </pc:sldMkLst>
      </pc:sldChg>
      <pc:sldChg chg="mod modShow">
        <pc:chgData name="AHMAD AFIQ BIN AZMI" userId="96689505-fbd4-4d0c-ad25-3633c77801d0" providerId="ADAL" clId="{53065959-B785-4D0A-8184-23D2C29DA3FB}" dt="2021-06-04T07:38:41.051" v="261" actId="729"/>
        <pc:sldMkLst>
          <pc:docMk/>
          <pc:sldMk cId="2813397607" sldId="265"/>
        </pc:sldMkLst>
      </pc:sldChg>
      <pc:sldChg chg="mod modShow">
        <pc:chgData name="AHMAD AFIQ BIN AZMI" userId="96689505-fbd4-4d0c-ad25-3633c77801d0" providerId="ADAL" clId="{53065959-B785-4D0A-8184-23D2C29DA3FB}" dt="2021-06-04T07:38:41.051" v="261" actId="729"/>
        <pc:sldMkLst>
          <pc:docMk/>
          <pc:sldMk cId="1710957540" sldId="269"/>
        </pc:sldMkLst>
      </pc:sldChg>
      <pc:sldChg chg="mod modShow">
        <pc:chgData name="AHMAD AFIQ BIN AZMI" userId="96689505-fbd4-4d0c-ad25-3633c77801d0" providerId="ADAL" clId="{53065959-B785-4D0A-8184-23D2C29DA3FB}" dt="2021-06-04T07:38:41.051" v="261" actId="729"/>
        <pc:sldMkLst>
          <pc:docMk/>
          <pc:sldMk cId="2112733920" sldId="270"/>
        </pc:sldMkLst>
      </pc:sldChg>
      <pc:sldChg chg="mod modShow">
        <pc:chgData name="AHMAD AFIQ BIN AZMI" userId="96689505-fbd4-4d0c-ad25-3633c77801d0" providerId="ADAL" clId="{53065959-B785-4D0A-8184-23D2C29DA3FB}" dt="2021-06-04T07:38:41.051" v="261" actId="729"/>
        <pc:sldMkLst>
          <pc:docMk/>
          <pc:sldMk cId="3621299987" sldId="271"/>
        </pc:sldMkLst>
      </pc:sldChg>
      <pc:sldChg chg="mod modShow">
        <pc:chgData name="AHMAD AFIQ BIN AZMI" userId="96689505-fbd4-4d0c-ad25-3633c77801d0" providerId="ADAL" clId="{53065959-B785-4D0A-8184-23D2C29DA3FB}" dt="2021-06-04T07:38:41.051" v="261" actId="729"/>
        <pc:sldMkLst>
          <pc:docMk/>
          <pc:sldMk cId="2355316517" sldId="272"/>
        </pc:sldMkLst>
      </pc:sldChg>
      <pc:sldChg chg="mod modShow">
        <pc:chgData name="AHMAD AFIQ BIN AZMI" userId="96689505-fbd4-4d0c-ad25-3633c77801d0" providerId="ADAL" clId="{53065959-B785-4D0A-8184-23D2C29DA3FB}" dt="2021-06-04T07:38:41.051" v="261" actId="729"/>
        <pc:sldMkLst>
          <pc:docMk/>
          <pc:sldMk cId="2877701785" sldId="274"/>
        </pc:sldMkLst>
      </pc:sldChg>
      <pc:sldChg chg="mod modShow">
        <pc:chgData name="AHMAD AFIQ BIN AZMI" userId="96689505-fbd4-4d0c-ad25-3633c77801d0" providerId="ADAL" clId="{53065959-B785-4D0A-8184-23D2C29DA3FB}" dt="2021-06-04T07:38:41.051" v="261" actId="729"/>
        <pc:sldMkLst>
          <pc:docMk/>
          <pc:sldMk cId="3628253125" sldId="275"/>
        </pc:sldMkLst>
      </pc:sldChg>
      <pc:sldChg chg="addSp delSp modSp add mod modShow">
        <pc:chgData name="AHMAD AFIQ BIN AZMI" userId="96689505-fbd4-4d0c-ad25-3633c77801d0" providerId="ADAL" clId="{53065959-B785-4D0A-8184-23D2C29DA3FB}" dt="2021-06-04T07:38:41.051" v="261" actId="729"/>
        <pc:sldMkLst>
          <pc:docMk/>
          <pc:sldMk cId="2364795197" sldId="276"/>
        </pc:sldMkLst>
        <pc:spChg chg="mod">
          <ac:chgData name="AHMAD AFIQ BIN AZMI" userId="96689505-fbd4-4d0c-ad25-3633c77801d0" providerId="ADAL" clId="{53065959-B785-4D0A-8184-23D2C29DA3FB}" dt="2021-06-04T07:10:49.171" v="22"/>
          <ac:spMkLst>
            <pc:docMk/>
            <pc:sldMk cId="2364795197" sldId="276"/>
            <ac:spMk id="3" creationId="{D8FFF902-0E10-42F0-BF73-97462D4F00A7}"/>
          </ac:spMkLst>
        </pc:spChg>
        <pc:spChg chg="mod">
          <ac:chgData name="AHMAD AFIQ BIN AZMI" userId="96689505-fbd4-4d0c-ad25-3633c77801d0" providerId="ADAL" clId="{53065959-B785-4D0A-8184-23D2C29DA3FB}" dt="2021-06-04T07:10:20.186" v="21" actId="20577"/>
          <ac:spMkLst>
            <pc:docMk/>
            <pc:sldMk cId="2364795197" sldId="276"/>
            <ac:spMk id="9" creationId="{B6AAE7AD-A3DF-4AE4-BD62-1CB01519AE86}"/>
          </ac:spMkLst>
        </pc:spChg>
        <pc:spChg chg="add del mod">
          <ac:chgData name="AHMAD AFIQ BIN AZMI" userId="96689505-fbd4-4d0c-ad25-3633c77801d0" providerId="ADAL" clId="{53065959-B785-4D0A-8184-23D2C29DA3FB}" dt="2021-06-04T07:11:25.778" v="30" actId="478"/>
          <ac:spMkLst>
            <pc:docMk/>
            <pc:sldMk cId="2364795197" sldId="276"/>
            <ac:spMk id="10" creationId="{95C9AA0E-B813-4EC7-A314-385D91C70DF5}"/>
          </ac:spMkLst>
        </pc:spChg>
        <pc:picChg chg="add mod">
          <ac:chgData name="AHMAD AFIQ BIN AZMI" userId="96689505-fbd4-4d0c-ad25-3633c77801d0" providerId="ADAL" clId="{53065959-B785-4D0A-8184-23D2C29DA3FB}" dt="2021-06-04T07:11:33.688" v="33" actId="14100"/>
          <ac:picMkLst>
            <pc:docMk/>
            <pc:sldMk cId="2364795197" sldId="276"/>
            <ac:picMk id="5" creationId="{ECBC3084-FEC2-4461-B9CA-3C79DB0895E4}"/>
          </ac:picMkLst>
        </pc:picChg>
        <pc:picChg chg="del">
          <ac:chgData name="AHMAD AFIQ BIN AZMI" userId="96689505-fbd4-4d0c-ad25-3633c77801d0" providerId="ADAL" clId="{53065959-B785-4D0A-8184-23D2C29DA3FB}" dt="2021-06-04T07:10:55.710" v="24" actId="478"/>
          <ac:picMkLst>
            <pc:docMk/>
            <pc:sldMk cId="2364795197" sldId="276"/>
            <ac:picMk id="7" creationId="{552FABD4-6D74-4312-B1B3-053429D7E547}"/>
          </ac:picMkLst>
        </pc:picChg>
        <pc:picChg chg="del">
          <ac:chgData name="AHMAD AFIQ BIN AZMI" userId="96689505-fbd4-4d0c-ad25-3633c77801d0" providerId="ADAL" clId="{53065959-B785-4D0A-8184-23D2C29DA3FB}" dt="2021-06-04T07:10:51.689" v="23" actId="478"/>
          <ac:picMkLst>
            <pc:docMk/>
            <pc:sldMk cId="2364795197" sldId="276"/>
            <ac:picMk id="8" creationId="{B585F651-4004-4CC6-B374-4B86F3861B35}"/>
          </ac:picMkLst>
        </pc:picChg>
        <pc:picChg chg="add mod">
          <ac:chgData name="AHMAD AFIQ BIN AZMI" userId="96689505-fbd4-4d0c-ad25-3633c77801d0" providerId="ADAL" clId="{53065959-B785-4D0A-8184-23D2C29DA3FB}" dt="2021-06-04T07:11:57.462" v="38" actId="14100"/>
          <ac:picMkLst>
            <pc:docMk/>
            <pc:sldMk cId="2364795197" sldId="276"/>
            <ac:picMk id="11" creationId="{D4AF34B6-BD30-4B38-B27B-25F842A0C9B4}"/>
          </ac:picMkLst>
        </pc:picChg>
      </pc:sldChg>
      <pc:sldChg chg="modSp add mod modShow">
        <pc:chgData name="AHMAD AFIQ BIN AZMI" userId="96689505-fbd4-4d0c-ad25-3633c77801d0" providerId="ADAL" clId="{53065959-B785-4D0A-8184-23D2C29DA3FB}" dt="2021-06-04T07:38:41.051" v="261" actId="729"/>
        <pc:sldMkLst>
          <pc:docMk/>
          <pc:sldMk cId="3739801376" sldId="277"/>
        </pc:sldMkLst>
        <pc:spChg chg="mod">
          <ac:chgData name="AHMAD AFIQ BIN AZMI" userId="96689505-fbd4-4d0c-ad25-3633c77801d0" providerId="ADAL" clId="{53065959-B785-4D0A-8184-23D2C29DA3FB}" dt="2021-06-04T07:15:41.279" v="259" actId="20577"/>
          <ac:spMkLst>
            <pc:docMk/>
            <pc:sldMk cId="3739801376" sldId="277"/>
            <ac:spMk id="3" creationId="{D8FFF902-0E10-42F0-BF73-97462D4F00A7}"/>
          </ac:spMkLst>
        </pc:spChg>
      </pc:sldChg>
      <pc:sldChg chg="delSp modSp new mod">
        <pc:chgData name="AHMAD AFIQ BIN AZMI" userId="96689505-fbd4-4d0c-ad25-3633c77801d0" providerId="ADAL" clId="{53065959-B785-4D0A-8184-23D2C29DA3FB}" dt="2021-06-04T08:15:55.858" v="276" actId="122"/>
        <pc:sldMkLst>
          <pc:docMk/>
          <pc:sldMk cId="2295549666" sldId="278"/>
        </pc:sldMkLst>
        <pc:spChg chg="mod">
          <ac:chgData name="AHMAD AFIQ BIN AZMI" userId="96689505-fbd4-4d0c-ad25-3633c77801d0" providerId="ADAL" clId="{53065959-B785-4D0A-8184-23D2C29DA3FB}" dt="2021-06-04T08:15:55.858" v="276" actId="122"/>
          <ac:spMkLst>
            <pc:docMk/>
            <pc:sldMk cId="2295549666" sldId="278"/>
            <ac:spMk id="2" creationId="{4808C3FE-AE6E-4CA1-8CA1-B456CD9ECDF5}"/>
          </ac:spMkLst>
        </pc:spChg>
        <pc:spChg chg="del">
          <ac:chgData name="AHMAD AFIQ BIN AZMI" userId="96689505-fbd4-4d0c-ad25-3633c77801d0" providerId="ADAL" clId="{53065959-B785-4D0A-8184-23D2C29DA3FB}" dt="2021-06-04T08:15:06.804" v="271" actId="478"/>
          <ac:spMkLst>
            <pc:docMk/>
            <pc:sldMk cId="2295549666" sldId="278"/>
            <ac:spMk id="3" creationId="{04B9D1EA-B290-466B-AED0-2D247176C2CD}"/>
          </ac:spMkLst>
        </pc:spChg>
      </pc:sldChg>
    </pc:docChg>
  </pc:docChgLst>
  <pc:docChgLst>
    <pc:chgData name="MUHAMMAD SAFWAN BIN ESHAMSUL" userId="S::wic180038@siswa365.um.edu.my::d15fc1ff-533b-4fb5-a1e4-c275f4ca4962" providerId="AD" clId="Web-{BD93D2F8-9689-44DF-81B2-71F54E53C922}"/>
    <pc:docChg chg="delSld">
      <pc:chgData name="MUHAMMAD SAFWAN BIN ESHAMSUL" userId="S::wic180038@siswa365.um.edu.my::d15fc1ff-533b-4fb5-a1e4-c275f4ca4962" providerId="AD" clId="Web-{BD93D2F8-9689-44DF-81B2-71F54E53C922}" dt="2021-06-04T07:37:06.432" v="0"/>
      <pc:docMkLst>
        <pc:docMk/>
      </pc:docMkLst>
      <pc:sldChg chg="del">
        <pc:chgData name="MUHAMMAD SAFWAN BIN ESHAMSUL" userId="S::wic180038@siswa365.um.edu.my::d15fc1ff-533b-4fb5-a1e4-c275f4ca4962" providerId="AD" clId="Web-{BD93D2F8-9689-44DF-81B2-71F54E53C922}" dt="2021-06-04T07:37:06.432" v="0"/>
        <pc:sldMkLst>
          <pc:docMk/>
          <pc:sldMk cId="445517049" sldId="273"/>
        </pc:sldMkLst>
      </pc:sldChg>
    </pc:docChg>
  </pc:docChgLst>
  <pc:docChgLst>
    <pc:chgData name="CHENG WAI JUN" userId="0ebd9e79-8053-4c6c-87e7-7e490d45b735" providerId="ADAL" clId="{D8CEAFAA-FA1D-4A9F-8AC9-963B73EA85F5}"/>
    <pc:docChg chg="custSel modSld">
      <pc:chgData name="CHENG WAI JUN" userId="0ebd9e79-8053-4c6c-87e7-7e490d45b735" providerId="ADAL" clId="{D8CEAFAA-FA1D-4A9F-8AC9-963B73EA85F5}" dt="2021-05-29T02:52:20.733" v="10" actId="20577"/>
      <pc:docMkLst>
        <pc:docMk/>
      </pc:docMkLst>
      <pc:sldChg chg="addSp delSp modSp mod setBg modClrScheme chgLayout">
        <pc:chgData name="CHENG WAI JUN" userId="0ebd9e79-8053-4c6c-87e7-7e490d45b735" providerId="ADAL" clId="{D8CEAFAA-FA1D-4A9F-8AC9-963B73EA85F5}" dt="2021-05-29T02:52:02.365" v="1" actId="26606"/>
        <pc:sldMkLst>
          <pc:docMk/>
          <pc:sldMk cId="4151893111" sldId="258"/>
        </pc:sldMkLst>
        <pc:spChg chg="mod ord">
          <ac:chgData name="CHENG WAI JUN" userId="0ebd9e79-8053-4c6c-87e7-7e490d45b735" providerId="ADAL" clId="{D8CEAFAA-FA1D-4A9F-8AC9-963B73EA85F5}" dt="2021-05-29T02:52:02.365" v="1" actId="26606"/>
          <ac:spMkLst>
            <pc:docMk/>
            <pc:sldMk cId="4151893111" sldId="258"/>
            <ac:spMk id="2" creationId="{0BE4A47F-2503-4C24-B7A3-13A72FF953FB}"/>
          </ac:spMkLst>
        </pc:spChg>
        <pc:spChg chg="del mod ord">
          <ac:chgData name="CHENG WAI JUN" userId="0ebd9e79-8053-4c6c-87e7-7e490d45b735" providerId="ADAL" clId="{D8CEAFAA-FA1D-4A9F-8AC9-963B73EA85F5}" dt="2021-05-29T02:51:52.622" v="0" actId="700"/>
          <ac:spMkLst>
            <pc:docMk/>
            <pc:sldMk cId="4151893111" sldId="258"/>
            <ac:spMk id="3" creationId="{4A5CFC2F-E7DA-462C-AA81-DE1B8FCFC372}"/>
          </ac:spMkLst>
        </pc:spChg>
        <pc:spChg chg="add mod ord">
          <ac:chgData name="CHENG WAI JUN" userId="0ebd9e79-8053-4c6c-87e7-7e490d45b735" providerId="ADAL" clId="{D8CEAFAA-FA1D-4A9F-8AC9-963B73EA85F5}" dt="2021-05-29T02:52:02.365" v="1" actId="26606"/>
          <ac:spMkLst>
            <pc:docMk/>
            <pc:sldMk cId="4151893111" sldId="258"/>
            <ac:spMk id="4" creationId="{C5B728F5-DE2A-4A39-8778-728577587877}"/>
          </ac:spMkLst>
        </pc:spChg>
        <pc:spChg chg="add">
          <ac:chgData name="CHENG WAI JUN" userId="0ebd9e79-8053-4c6c-87e7-7e490d45b735" providerId="ADAL" clId="{D8CEAFAA-FA1D-4A9F-8AC9-963B73EA85F5}" dt="2021-05-29T02:52:02.365" v="1" actId="26606"/>
          <ac:spMkLst>
            <pc:docMk/>
            <pc:sldMk cId="4151893111" sldId="258"/>
            <ac:spMk id="17" creationId="{CE3D4922-3D1C-4679-9A86-15BFC1A252F0}"/>
          </ac:spMkLst>
        </pc:spChg>
        <pc:spChg chg="add">
          <ac:chgData name="CHENG WAI JUN" userId="0ebd9e79-8053-4c6c-87e7-7e490d45b735" providerId="ADAL" clId="{D8CEAFAA-FA1D-4A9F-8AC9-963B73EA85F5}" dt="2021-05-29T02:52:02.365" v="1" actId="26606"/>
          <ac:spMkLst>
            <pc:docMk/>
            <pc:sldMk cId="4151893111" sldId="258"/>
            <ac:spMk id="19" creationId="{164E9BCF-1B67-4514-808C-A5DCBDEB4A85}"/>
          </ac:spMkLst>
        </pc:spChg>
        <pc:grpChg chg="add">
          <ac:chgData name="CHENG WAI JUN" userId="0ebd9e79-8053-4c6c-87e7-7e490d45b735" providerId="ADAL" clId="{D8CEAFAA-FA1D-4A9F-8AC9-963B73EA85F5}" dt="2021-05-29T02:52:02.365" v="1" actId="26606"/>
          <ac:grpSpMkLst>
            <pc:docMk/>
            <pc:sldMk cId="4151893111" sldId="258"/>
            <ac:grpSpMk id="9" creationId="{E9D059B6-ADD8-488A-B346-63289E90D13F}"/>
          </ac:grpSpMkLst>
        </pc:grpChg>
        <pc:grpChg chg="add">
          <ac:chgData name="CHENG WAI JUN" userId="0ebd9e79-8053-4c6c-87e7-7e490d45b735" providerId="ADAL" clId="{D8CEAFAA-FA1D-4A9F-8AC9-963B73EA85F5}" dt="2021-05-29T02:52:02.365" v="1" actId="26606"/>
          <ac:grpSpMkLst>
            <pc:docMk/>
            <pc:sldMk cId="4151893111" sldId="258"/>
            <ac:grpSpMk id="21" creationId="{32238778-9D1D-45F4-BB78-76F208A224B4}"/>
          </ac:grpSpMkLst>
        </pc:grpChg>
      </pc:sldChg>
      <pc:sldChg chg="modSp mod">
        <pc:chgData name="CHENG WAI JUN" userId="0ebd9e79-8053-4c6c-87e7-7e490d45b735" providerId="ADAL" clId="{D8CEAFAA-FA1D-4A9F-8AC9-963B73EA85F5}" dt="2021-05-29T02:52:20.733" v="10" actId="20577"/>
        <pc:sldMkLst>
          <pc:docMk/>
          <pc:sldMk cId="3752387284" sldId="259"/>
        </pc:sldMkLst>
        <pc:spChg chg="mod">
          <ac:chgData name="CHENG WAI JUN" userId="0ebd9e79-8053-4c6c-87e7-7e490d45b735" providerId="ADAL" clId="{D8CEAFAA-FA1D-4A9F-8AC9-963B73EA85F5}" dt="2021-05-29T02:52:20.733" v="10" actId="20577"/>
          <ac:spMkLst>
            <pc:docMk/>
            <pc:sldMk cId="3752387284" sldId="259"/>
            <ac:spMk id="2" creationId="{0BE4A47F-2503-4C24-B7A3-13A72FF953FB}"/>
          </ac:spMkLst>
        </pc:spChg>
      </pc:sldChg>
    </pc:docChg>
  </pc:docChgLst>
  <pc:docChgLst>
    <pc:chgData name="MUHAMMAD SAFWAN BIN ESHAMSUL" userId="S::wic180038@siswa365.um.edu.my::d15fc1ff-533b-4fb5-a1e4-c275f4ca4962" providerId="AD" clId="Web-{648DED1A-DEBB-4AFA-9EB4-7A4B1FFD3E1E}"/>
    <pc:docChg chg="addSld modSld">
      <pc:chgData name="MUHAMMAD SAFWAN BIN ESHAMSUL" userId="S::wic180038@siswa365.um.edu.my::d15fc1ff-533b-4fb5-a1e4-c275f4ca4962" providerId="AD" clId="Web-{648DED1A-DEBB-4AFA-9EB4-7A4B1FFD3E1E}" dt="2021-05-31T14:18:25.399" v="77" actId="1076"/>
      <pc:docMkLst>
        <pc:docMk/>
      </pc:docMkLst>
      <pc:sldChg chg="modSp">
        <pc:chgData name="MUHAMMAD SAFWAN BIN ESHAMSUL" userId="S::wic180038@siswa365.um.edu.my::d15fc1ff-533b-4fb5-a1e4-c275f4ca4962" providerId="AD" clId="Web-{648DED1A-DEBB-4AFA-9EB4-7A4B1FFD3E1E}" dt="2021-05-31T14:18:25.399" v="77" actId="1076"/>
        <pc:sldMkLst>
          <pc:docMk/>
          <pc:sldMk cId="3752387284" sldId="259"/>
        </pc:sldMkLst>
        <pc:spChg chg="mod">
          <ac:chgData name="MUHAMMAD SAFWAN BIN ESHAMSUL" userId="S::wic180038@siswa365.um.edu.my::d15fc1ff-533b-4fb5-a1e4-c275f4ca4962" providerId="AD" clId="Web-{648DED1A-DEBB-4AFA-9EB4-7A4B1FFD3E1E}" dt="2021-05-31T14:18:17.742" v="76" actId="14100"/>
          <ac:spMkLst>
            <pc:docMk/>
            <pc:sldMk cId="3752387284" sldId="259"/>
            <ac:spMk id="3" creationId="{4A5CFC2F-E7DA-462C-AA81-DE1B8FCFC372}"/>
          </ac:spMkLst>
        </pc:spChg>
        <pc:picChg chg="mod">
          <ac:chgData name="MUHAMMAD SAFWAN BIN ESHAMSUL" userId="S::wic180038@siswa365.um.edu.my::d15fc1ff-533b-4fb5-a1e4-c275f4ca4962" providerId="AD" clId="Web-{648DED1A-DEBB-4AFA-9EB4-7A4B1FFD3E1E}" dt="2021-05-31T14:18:12.430" v="74" actId="1076"/>
          <ac:picMkLst>
            <pc:docMk/>
            <pc:sldMk cId="3752387284" sldId="259"/>
            <ac:picMk id="11" creationId="{C783D701-5EAB-411C-931F-DF69D2CAE16E}"/>
          </ac:picMkLst>
        </pc:picChg>
        <pc:picChg chg="mod">
          <ac:chgData name="MUHAMMAD SAFWAN BIN ESHAMSUL" userId="S::wic180038@siswa365.um.edu.my::d15fc1ff-533b-4fb5-a1e4-c275f4ca4962" providerId="AD" clId="Web-{648DED1A-DEBB-4AFA-9EB4-7A4B1FFD3E1E}" dt="2021-05-31T14:18:10.226" v="73" actId="1076"/>
          <ac:picMkLst>
            <pc:docMk/>
            <pc:sldMk cId="3752387284" sldId="259"/>
            <ac:picMk id="13" creationId="{326DFE9F-1996-4EC5-A6F5-61005FFB1AF6}"/>
          </ac:picMkLst>
        </pc:picChg>
        <pc:picChg chg="mod">
          <ac:chgData name="MUHAMMAD SAFWAN BIN ESHAMSUL" userId="S::wic180038@siswa365.um.edu.my::d15fc1ff-533b-4fb5-a1e4-c275f4ca4962" providerId="AD" clId="Web-{648DED1A-DEBB-4AFA-9EB4-7A4B1FFD3E1E}" dt="2021-05-31T14:18:04.492" v="70" actId="1076"/>
          <ac:picMkLst>
            <pc:docMk/>
            <pc:sldMk cId="3752387284" sldId="259"/>
            <ac:picMk id="4098" creationId="{E4984F08-7C0A-457B-93CD-F6C20FB1DF27}"/>
          </ac:picMkLst>
        </pc:picChg>
        <pc:picChg chg="mod">
          <ac:chgData name="MUHAMMAD SAFWAN BIN ESHAMSUL" userId="S::wic180038@siswa365.um.edu.my::d15fc1ff-533b-4fb5-a1e4-c275f4ca4962" providerId="AD" clId="Web-{648DED1A-DEBB-4AFA-9EB4-7A4B1FFD3E1E}" dt="2021-05-31T14:18:02.586" v="69" actId="1076"/>
          <ac:picMkLst>
            <pc:docMk/>
            <pc:sldMk cId="3752387284" sldId="259"/>
            <ac:picMk id="4100" creationId="{6A5613E8-1D4D-4FC7-8F56-042EF4D91BD3}"/>
          </ac:picMkLst>
        </pc:picChg>
        <pc:picChg chg="mod">
          <ac:chgData name="MUHAMMAD SAFWAN BIN ESHAMSUL" userId="S::wic180038@siswa365.um.edu.my::d15fc1ff-533b-4fb5-a1e4-c275f4ca4962" providerId="AD" clId="Web-{648DED1A-DEBB-4AFA-9EB4-7A4B1FFD3E1E}" dt="2021-05-31T14:18:25.399" v="77" actId="1076"/>
          <ac:picMkLst>
            <pc:docMk/>
            <pc:sldMk cId="3752387284" sldId="259"/>
            <ac:picMk id="4102" creationId="{2A780487-4B60-4616-AD03-DD56E9765D22}"/>
          </ac:picMkLst>
        </pc:picChg>
        <pc:picChg chg="mod">
          <ac:chgData name="MUHAMMAD SAFWAN BIN ESHAMSUL" userId="S::wic180038@siswa365.um.edu.my::d15fc1ff-533b-4fb5-a1e4-c275f4ca4962" providerId="AD" clId="Web-{648DED1A-DEBB-4AFA-9EB4-7A4B1FFD3E1E}" dt="2021-05-31T14:18:13.695" v="75" actId="1076"/>
          <ac:picMkLst>
            <pc:docMk/>
            <pc:sldMk cId="3752387284" sldId="259"/>
            <ac:picMk id="4104" creationId="{220E068E-9523-44A2-BB07-6FA81290C528}"/>
          </ac:picMkLst>
        </pc:picChg>
      </pc:sldChg>
      <pc:sldChg chg="addSp modSp">
        <pc:chgData name="MUHAMMAD SAFWAN BIN ESHAMSUL" userId="S::wic180038@siswa365.um.edu.my::d15fc1ff-533b-4fb5-a1e4-c275f4ca4962" providerId="AD" clId="Web-{648DED1A-DEBB-4AFA-9EB4-7A4B1FFD3E1E}" dt="2021-05-31T14:12:58.063" v="24" actId="1076"/>
        <pc:sldMkLst>
          <pc:docMk/>
          <pc:sldMk cId="2167720781" sldId="264"/>
        </pc:sldMkLst>
        <pc:spChg chg="mod">
          <ac:chgData name="MUHAMMAD SAFWAN BIN ESHAMSUL" userId="S::wic180038@siswa365.um.edu.my::d15fc1ff-533b-4fb5-a1e4-c275f4ca4962" providerId="AD" clId="Web-{648DED1A-DEBB-4AFA-9EB4-7A4B1FFD3E1E}" dt="2021-05-31T14:12:17.187" v="12" actId="1076"/>
          <ac:spMkLst>
            <pc:docMk/>
            <pc:sldMk cId="2167720781" sldId="264"/>
            <ac:spMk id="2" creationId="{70FFA147-5B2F-4A0A-A07D-933930914D0E}"/>
          </ac:spMkLst>
        </pc:spChg>
        <pc:spChg chg="mod">
          <ac:chgData name="MUHAMMAD SAFWAN BIN ESHAMSUL" userId="S::wic180038@siswa365.um.edu.my::d15fc1ff-533b-4fb5-a1e4-c275f4ca4962" providerId="AD" clId="Web-{648DED1A-DEBB-4AFA-9EB4-7A4B1FFD3E1E}" dt="2021-05-31T14:12:19.593" v="13" actId="1076"/>
          <ac:spMkLst>
            <pc:docMk/>
            <pc:sldMk cId="2167720781" sldId="264"/>
            <ac:spMk id="3" creationId="{D8FFF902-0E10-42F0-BF73-97462D4F00A7}"/>
          </ac:spMkLst>
        </pc:spChg>
        <pc:spChg chg="add mod">
          <ac:chgData name="MUHAMMAD SAFWAN BIN ESHAMSUL" userId="S::wic180038@siswa365.um.edu.my::d15fc1ff-533b-4fb5-a1e4-c275f4ca4962" providerId="AD" clId="Web-{648DED1A-DEBB-4AFA-9EB4-7A4B1FFD3E1E}" dt="2021-05-31T14:12:23.421" v="14" actId="1076"/>
          <ac:spMkLst>
            <pc:docMk/>
            <pc:sldMk cId="2167720781" sldId="264"/>
            <ac:spMk id="5" creationId="{36BB63B7-553E-4EC2-A39E-425CC6C0C6FD}"/>
          </ac:spMkLst>
        </pc:spChg>
        <pc:picChg chg="add mod">
          <ac:chgData name="MUHAMMAD SAFWAN BIN ESHAMSUL" userId="S::wic180038@siswa365.um.edu.my::d15fc1ff-533b-4fb5-a1e4-c275f4ca4962" providerId="AD" clId="Web-{648DED1A-DEBB-4AFA-9EB4-7A4B1FFD3E1E}" dt="2021-05-31T14:12:58.063" v="24" actId="1076"/>
          <ac:picMkLst>
            <pc:docMk/>
            <pc:sldMk cId="2167720781" sldId="264"/>
            <ac:picMk id="6" creationId="{DB477492-00C9-47D8-8240-EFF7A9910935}"/>
          </ac:picMkLst>
        </pc:picChg>
      </pc:sldChg>
      <pc:sldChg chg="addSp delSp modSp add replId">
        <pc:chgData name="MUHAMMAD SAFWAN BIN ESHAMSUL" userId="S::wic180038@siswa365.um.edu.my::d15fc1ff-533b-4fb5-a1e4-c275f4ca4962" providerId="AD" clId="Web-{648DED1A-DEBB-4AFA-9EB4-7A4B1FFD3E1E}" dt="2021-05-31T14:16:30.583" v="59" actId="1076"/>
        <pc:sldMkLst>
          <pc:docMk/>
          <pc:sldMk cId="2355316517" sldId="272"/>
        </pc:sldMkLst>
        <pc:spChg chg="mod">
          <ac:chgData name="MUHAMMAD SAFWAN BIN ESHAMSUL" userId="S::wic180038@siswa365.um.edu.my::d15fc1ff-533b-4fb5-a1e4-c275f4ca4962" providerId="AD" clId="Web-{648DED1A-DEBB-4AFA-9EB4-7A4B1FFD3E1E}" dt="2021-05-31T14:15:05.472" v="56" actId="20577"/>
          <ac:spMkLst>
            <pc:docMk/>
            <pc:sldMk cId="2355316517" sldId="272"/>
            <ac:spMk id="3" creationId="{D8FFF902-0E10-42F0-BF73-97462D4F00A7}"/>
          </ac:spMkLst>
        </pc:spChg>
        <pc:spChg chg="mod">
          <ac:chgData name="MUHAMMAD SAFWAN BIN ESHAMSUL" userId="S::wic180038@siswa365.um.edu.my::d15fc1ff-533b-4fb5-a1e4-c275f4ca4962" providerId="AD" clId="Web-{648DED1A-DEBB-4AFA-9EB4-7A4B1FFD3E1E}" dt="2021-05-31T14:15:12.675" v="58" actId="1076"/>
          <ac:spMkLst>
            <pc:docMk/>
            <pc:sldMk cId="2355316517" sldId="272"/>
            <ac:spMk id="5" creationId="{36BB63B7-553E-4EC2-A39E-425CC6C0C6FD}"/>
          </ac:spMkLst>
        </pc:spChg>
        <pc:spChg chg="add del mod">
          <ac:chgData name="MUHAMMAD SAFWAN BIN ESHAMSUL" userId="S::wic180038@siswa365.um.edu.my::d15fc1ff-533b-4fb5-a1e4-c275f4ca4962" providerId="AD" clId="Web-{648DED1A-DEBB-4AFA-9EB4-7A4B1FFD3E1E}" dt="2021-05-31T14:14:23.018" v="42"/>
          <ac:spMkLst>
            <pc:docMk/>
            <pc:sldMk cId="2355316517" sldId="272"/>
            <ac:spMk id="7" creationId="{44A383F0-DCA3-406D-9144-25C0ECBFA44D}"/>
          </ac:spMkLst>
        </pc:spChg>
        <pc:picChg chg="add mod ord">
          <ac:chgData name="MUHAMMAD SAFWAN BIN ESHAMSUL" userId="S::wic180038@siswa365.um.edu.my::d15fc1ff-533b-4fb5-a1e4-c275f4ca4962" providerId="AD" clId="Web-{648DED1A-DEBB-4AFA-9EB4-7A4B1FFD3E1E}" dt="2021-05-31T14:16:30.583" v="59" actId="1076"/>
          <ac:picMkLst>
            <pc:docMk/>
            <pc:sldMk cId="2355316517" sldId="272"/>
            <ac:picMk id="4" creationId="{3AC4AEB9-725E-4F56-8D1A-A529C1624DC2}"/>
          </ac:picMkLst>
        </pc:picChg>
        <pc:picChg chg="del">
          <ac:chgData name="MUHAMMAD SAFWAN BIN ESHAMSUL" userId="S::wic180038@siswa365.um.edu.my::d15fc1ff-533b-4fb5-a1e4-c275f4ca4962" providerId="AD" clId="Web-{648DED1A-DEBB-4AFA-9EB4-7A4B1FFD3E1E}" dt="2021-05-31T14:13:10.594" v="26"/>
          <ac:picMkLst>
            <pc:docMk/>
            <pc:sldMk cId="2355316517" sldId="272"/>
            <ac:picMk id="6" creationId="{DB477492-00C9-47D8-8240-EFF7A9910935}"/>
          </ac:picMkLst>
        </pc:picChg>
      </pc:sldChg>
    </pc:docChg>
  </pc:docChgLst>
  <pc:docChgLst>
    <pc:chgData name="LOW YI FAN" userId="db43d20b-f881-4693-9f31-dbe923c56b76" providerId="ADAL" clId="{EFC1227A-E798-480E-A1DE-E00510D491BA}"/>
    <pc:docChg chg="undo custSel addSld delSld modSld">
      <pc:chgData name="LOW YI FAN" userId="db43d20b-f881-4693-9f31-dbe923c56b76" providerId="ADAL" clId="{EFC1227A-E798-480E-A1DE-E00510D491BA}" dt="2021-06-04T07:35:32.875" v="505" actId="1037"/>
      <pc:docMkLst>
        <pc:docMk/>
      </pc:docMkLst>
      <pc:sldChg chg="addSp delSp modSp mod">
        <pc:chgData name="LOW YI FAN" userId="db43d20b-f881-4693-9f31-dbe923c56b76" providerId="ADAL" clId="{EFC1227A-E798-480E-A1DE-E00510D491BA}" dt="2021-06-04T07:35:24.081" v="498" actId="1037"/>
        <pc:sldMkLst>
          <pc:docMk/>
          <pc:sldMk cId="3752387284" sldId="259"/>
        </pc:sldMkLst>
        <pc:spChg chg="mod">
          <ac:chgData name="LOW YI FAN" userId="db43d20b-f881-4693-9f31-dbe923c56b76" providerId="ADAL" clId="{EFC1227A-E798-480E-A1DE-E00510D491BA}" dt="2021-06-02T02:04:55.199" v="417" actId="1036"/>
          <ac:spMkLst>
            <pc:docMk/>
            <pc:sldMk cId="3752387284" sldId="259"/>
            <ac:spMk id="2" creationId="{0BE4A47F-2503-4C24-B7A3-13A72FF953FB}"/>
          </ac:spMkLst>
        </pc:spChg>
        <pc:spChg chg="mod">
          <ac:chgData name="LOW YI FAN" userId="db43d20b-f881-4693-9f31-dbe923c56b76" providerId="ADAL" clId="{EFC1227A-E798-480E-A1DE-E00510D491BA}" dt="2021-06-02T01:22:16.712" v="396" actId="20577"/>
          <ac:spMkLst>
            <pc:docMk/>
            <pc:sldMk cId="3752387284" sldId="259"/>
            <ac:spMk id="3" creationId="{4A5CFC2F-E7DA-462C-AA81-DE1B8FCFC372}"/>
          </ac:spMkLst>
        </pc:spChg>
        <pc:spChg chg="add mod">
          <ac:chgData name="LOW YI FAN" userId="db43d20b-f881-4693-9f31-dbe923c56b76" providerId="ADAL" clId="{EFC1227A-E798-480E-A1DE-E00510D491BA}" dt="2021-06-04T07:35:24.081" v="498" actId="1037"/>
          <ac:spMkLst>
            <pc:docMk/>
            <pc:sldMk cId="3752387284" sldId="259"/>
            <ac:spMk id="7" creationId="{3FF83EF0-E379-44DB-B78E-59972CDEF645}"/>
          </ac:spMkLst>
        </pc:spChg>
        <pc:picChg chg="del">
          <ac:chgData name="LOW YI FAN" userId="db43d20b-f881-4693-9f31-dbe923c56b76" providerId="ADAL" clId="{EFC1227A-E798-480E-A1DE-E00510D491BA}" dt="2021-06-02T01:23:13.551" v="399" actId="21"/>
          <ac:picMkLst>
            <pc:docMk/>
            <pc:sldMk cId="3752387284" sldId="259"/>
            <ac:picMk id="9" creationId="{7E57EE96-FEBB-4940-8276-C1E44579E199}"/>
          </ac:picMkLst>
        </pc:picChg>
        <pc:picChg chg="del">
          <ac:chgData name="LOW YI FAN" userId="db43d20b-f881-4693-9f31-dbe923c56b76" providerId="ADAL" clId="{EFC1227A-E798-480E-A1DE-E00510D491BA}" dt="2021-06-02T01:22:22.666" v="397" actId="21"/>
          <ac:picMkLst>
            <pc:docMk/>
            <pc:sldMk cId="3752387284" sldId="259"/>
            <ac:picMk id="11" creationId="{C783D701-5EAB-411C-931F-DF69D2CAE16E}"/>
          </ac:picMkLst>
        </pc:picChg>
        <pc:picChg chg="del">
          <ac:chgData name="LOW YI FAN" userId="db43d20b-f881-4693-9f31-dbe923c56b76" providerId="ADAL" clId="{EFC1227A-E798-480E-A1DE-E00510D491BA}" dt="2021-06-02T01:23:35.267" v="403" actId="21"/>
          <ac:picMkLst>
            <pc:docMk/>
            <pc:sldMk cId="3752387284" sldId="259"/>
            <ac:picMk id="4100" creationId="{6A5613E8-1D4D-4FC7-8F56-042EF4D91BD3}"/>
          </ac:picMkLst>
        </pc:picChg>
        <pc:picChg chg="del">
          <ac:chgData name="LOW YI FAN" userId="db43d20b-f881-4693-9f31-dbe923c56b76" providerId="ADAL" clId="{EFC1227A-E798-480E-A1DE-E00510D491BA}" dt="2021-06-02T01:23:35.267" v="403" actId="21"/>
          <ac:picMkLst>
            <pc:docMk/>
            <pc:sldMk cId="3752387284" sldId="259"/>
            <ac:picMk id="4102" creationId="{2A780487-4B60-4616-AD03-DD56E9765D22}"/>
          </ac:picMkLst>
        </pc:picChg>
      </pc:sldChg>
      <pc:sldChg chg="new del">
        <pc:chgData name="LOW YI FAN" userId="db43d20b-f881-4693-9f31-dbe923c56b76" providerId="ADAL" clId="{EFC1227A-E798-480E-A1DE-E00510D491BA}" dt="2021-05-29T14:02:44.886" v="4" actId="47"/>
        <pc:sldMkLst>
          <pc:docMk/>
          <pc:sldMk cId="3312074989" sldId="260"/>
        </pc:sldMkLst>
      </pc:sldChg>
      <pc:sldChg chg="new del">
        <pc:chgData name="LOW YI FAN" userId="db43d20b-f881-4693-9f31-dbe923c56b76" providerId="ADAL" clId="{EFC1227A-E798-480E-A1DE-E00510D491BA}" dt="2021-05-29T14:02:45.517" v="5" actId="47"/>
        <pc:sldMkLst>
          <pc:docMk/>
          <pc:sldMk cId="2675090074" sldId="261"/>
        </pc:sldMkLst>
      </pc:sldChg>
      <pc:sldChg chg="addSp delSp modSp new mod modClrScheme chgLayout">
        <pc:chgData name="LOW YI FAN" userId="db43d20b-f881-4693-9f31-dbe923c56b76" providerId="ADAL" clId="{EFC1227A-E798-480E-A1DE-E00510D491BA}" dt="2021-05-31T10:08:34.173" v="377" actId="1037"/>
        <pc:sldMkLst>
          <pc:docMk/>
          <pc:sldMk cId="42379653" sldId="262"/>
        </pc:sldMkLst>
        <pc:spChg chg="del mod ord">
          <ac:chgData name="LOW YI FAN" userId="db43d20b-f881-4693-9f31-dbe923c56b76" providerId="ADAL" clId="{EFC1227A-E798-480E-A1DE-E00510D491BA}" dt="2021-05-29T14:02:39.581" v="3" actId="700"/>
          <ac:spMkLst>
            <pc:docMk/>
            <pc:sldMk cId="42379653" sldId="262"/>
            <ac:spMk id="2" creationId="{7E92362E-4043-471C-B1A1-2062586A29F3}"/>
          </ac:spMkLst>
        </pc:spChg>
        <pc:spChg chg="del mod ord">
          <ac:chgData name="LOW YI FAN" userId="db43d20b-f881-4693-9f31-dbe923c56b76" providerId="ADAL" clId="{EFC1227A-E798-480E-A1DE-E00510D491BA}" dt="2021-05-29T14:02:39.581" v="3" actId="700"/>
          <ac:spMkLst>
            <pc:docMk/>
            <pc:sldMk cId="42379653" sldId="262"/>
            <ac:spMk id="3" creationId="{350A0BB0-5756-424F-8EBE-AD7425F1FACC}"/>
          </ac:spMkLst>
        </pc:spChg>
        <pc:spChg chg="add mod ord">
          <ac:chgData name="LOW YI FAN" userId="db43d20b-f881-4693-9f31-dbe923c56b76" providerId="ADAL" clId="{EFC1227A-E798-480E-A1DE-E00510D491BA}" dt="2021-05-29T14:04:40.773" v="96" actId="1076"/>
          <ac:spMkLst>
            <pc:docMk/>
            <pc:sldMk cId="42379653" sldId="262"/>
            <ac:spMk id="4" creationId="{80E9371A-C9AE-4305-91CC-A469F7B8A89C}"/>
          </ac:spMkLst>
        </pc:spChg>
        <pc:spChg chg="add mod ord">
          <ac:chgData name="LOW YI FAN" userId="db43d20b-f881-4693-9f31-dbe923c56b76" providerId="ADAL" clId="{EFC1227A-E798-480E-A1DE-E00510D491BA}" dt="2021-05-29T14:04:42.876" v="97" actId="1076"/>
          <ac:spMkLst>
            <pc:docMk/>
            <pc:sldMk cId="42379653" sldId="262"/>
            <ac:spMk id="5" creationId="{1A5D58F4-D814-4DCC-ADDA-CD9F5250DA2E}"/>
          </ac:spMkLst>
        </pc:spChg>
        <pc:spChg chg="add mod">
          <ac:chgData name="LOW YI FAN" userId="db43d20b-f881-4693-9f31-dbe923c56b76" providerId="ADAL" clId="{EFC1227A-E798-480E-A1DE-E00510D491BA}" dt="2021-05-31T10:08:34.173" v="377" actId="1037"/>
          <ac:spMkLst>
            <pc:docMk/>
            <pc:sldMk cId="42379653" sldId="262"/>
            <ac:spMk id="7" creationId="{419F9FCE-EFF2-42D0-965A-6F0C24DEB0F9}"/>
          </ac:spMkLst>
        </pc:spChg>
        <pc:picChg chg="add mod">
          <ac:chgData name="LOW YI FAN" userId="db43d20b-f881-4693-9f31-dbe923c56b76" providerId="ADAL" clId="{EFC1227A-E798-480E-A1DE-E00510D491BA}" dt="2021-05-29T14:04:46.117" v="99" actId="1076"/>
          <ac:picMkLst>
            <pc:docMk/>
            <pc:sldMk cId="42379653" sldId="262"/>
            <ac:picMk id="6" creationId="{E53ECAD9-96D1-4A2B-B091-1971E60DA4AD}"/>
          </ac:picMkLst>
        </pc:picChg>
      </pc:sldChg>
      <pc:sldChg chg="addSp modSp add mod setBg">
        <pc:chgData name="LOW YI FAN" userId="db43d20b-f881-4693-9f31-dbe923c56b76" providerId="ADAL" clId="{EFC1227A-E798-480E-A1DE-E00510D491BA}" dt="2021-06-04T07:35:14.930" v="492" actId="1037"/>
        <pc:sldMkLst>
          <pc:docMk/>
          <pc:sldMk cId="1912427675" sldId="263"/>
        </pc:sldMkLst>
        <pc:spChg chg="mod">
          <ac:chgData name="LOW YI FAN" userId="db43d20b-f881-4693-9f31-dbe923c56b76" providerId="ADAL" clId="{EFC1227A-E798-480E-A1DE-E00510D491BA}" dt="2021-06-02T01:23:19.408" v="402" actId="26606"/>
          <ac:spMkLst>
            <pc:docMk/>
            <pc:sldMk cId="1912427675" sldId="263"/>
            <ac:spMk id="4" creationId="{80E9371A-C9AE-4305-91CC-A469F7B8A89C}"/>
          </ac:spMkLst>
        </pc:spChg>
        <pc:spChg chg="mod ord">
          <ac:chgData name="LOW YI FAN" userId="db43d20b-f881-4693-9f31-dbe923c56b76" providerId="ADAL" clId="{EFC1227A-E798-480E-A1DE-E00510D491BA}" dt="2021-06-02T01:23:19.408" v="402" actId="26606"/>
          <ac:spMkLst>
            <pc:docMk/>
            <pc:sldMk cId="1912427675" sldId="263"/>
            <ac:spMk id="5" creationId="{1A5D58F4-D814-4DCC-ADDA-CD9F5250DA2E}"/>
          </ac:spMkLst>
        </pc:spChg>
        <pc:spChg chg="add mod">
          <ac:chgData name="LOW YI FAN" userId="db43d20b-f881-4693-9f31-dbe923c56b76" providerId="ADAL" clId="{EFC1227A-E798-480E-A1DE-E00510D491BA}" dt="2021-06-04T07:35:14.930" v="492" actId="1037"/>
          <ac:spMkLst>
            <pc:docMk/>
            <pc:sldMk cId="1912427675" sldId="263"/>
            <ac:spMk id="10" creationId="{EB92B9E2-04B7-4473-BEBE-60A18132E6CD}"/>
          </ac:spMkLst>
        </pc:spChg>
        <pc:picChg chg="add mod ord">
          <ac:chgData name="LOW YI FAN" userId="db43d20b-f881-4693-9f31-dbe923c56b76" providerId="ADAL" clId="{EFC1227A-E798-480E-A1DE-E00510D491BA}" dt="2021-06-02T01:23:19.408" v="402" actId="26606"/>
          <ac:picMkLst>
            <pc:docMk/>
            <pc:sldMk cId="1912427675" sldId="263"/>
            <ac:picMk id="6" creationId="{5433EE0F-2C7E-4AAB-B4ED-4B241FAB7463}"/>
          </ac:picMkLst>
        </pc:picChg>
        <pc:picChg chg="add mod">
          <ac:chgData name="LOW YI FAN" userId="db43d20b-f881-4693-9f31-dbe923c56b76" providerId="ADAL" clId="{EFC1227A-E798-480E-A1DE-E00510D491BA}" dt="2021-06-02T01:23:19.408" v="402" actId="26606"/>
          <ac:picMkLst>
            <pc:docMk/>
            <pc:sldMk cId="1912427675" sldId="263"/>
            <ac:picMk id="7" creationId="{B620F66F-77A7-41F8-9F3E-E4D3C5DFB087}"/>
          </ac:picMkLst>
        </pc:picChg>
        <pc:picChg chg="add mod">
          <ac:chgData name="LOW YI FAN" userId="db43d20b-f881-4693-9f31-dbe923c56b76" providerId="ADAL" clId="{EFC1227A-E798-480E-A1DE-E00510D491BA}" dt="2021-06-02T01:23:42.626" v="405" actId="1076"/>
          <ac:picMkLst>
            <pc:docMk/>
            <pc:sldMk cId="1912427675" sldId="263"/>
            <ac:picMk id="8" creationId="{5D8AA10F-45DB-4403-9B46-B986859C6C64}"/>
          </ac:picMkLst>
        </pc:picChg>
        <pc:picChg chg="add mod">
          <ac:chgData name="LOW YI FAN" userId="db43d20b-f881-4693-9f31-dbe923c56b76" providerId="ADAL" clId="{EFC1227A-E798-480E-A1DE-E00510D491BA}" dt="2021-06-02T01:23:42.626" v="405" actId="1076"/>
          <ac:picMkLst>
            <pc:docMk/>
            <pc:sldMk cId="1912427675" sldId="263"/>
            <ac:picMk id="9" creationId="{DFB7DF11-2199-44EB-9C6E-7650634AEFD9}"/>
          </ac:picMkLst>
        </pc:picChg>
      </pc:sldChg>
      <pc:sldChg chg="modSp new mod">
        <pc:chgData name="LOW YI FAN" userId="db43d20b-f881-4693-9f31-dbe923c56b76" providerId="ADAL" clId="{EFC1227A-E798-480E-A1DE-E00510D491BA}" dt="2021-05-29T14:32:23.465" v="349"/>
        <pc:sldMkLst>
          <pc:docMk/>
          <pc:sldMk cId="2167720781" sldId="264"/>
        </pc:sldMkLst>
        <pc:spChg chg="mod">
          <ac:chgData name="LOW YI FAN" userId="db43d20b-f881-4693-9f31-dbe923c56b76" providerId="ADAL" clId="{EFC1227A-E798-480E-A1DE-E00510D491BA}" dt="2021-05-29T14:32:23.465" v="349"/>
          <ac:spMkLst>
            <pc:docMk/>
            <pc:sldMk cId="2167720781" sldId="264"/>
            <ac:spMk id="2" creationId="{70FFA147-5B2F-4A0A-A07D-933930914D0E}"/>
          </ac:spMkLst>
        </pc:spChg>
      </pc:sldChg>
      <pc:sldChg chg="addSp delSp modSp add mod">
        <pc:chgData name="LOW YI FAN" userId="db43d20b-f881-4693-9f31-dbe923c56b76" providerId="ADAL" clId="{EFC1227A-E798-480E-A1DE-E00510D491BA}" dt="2021-05-31T10:08:38.509" v="378"/>
        <pc:sldMkLst>
          <pc:docMk/>
          <pc:sldMk cId="2813397607" sldId="265"/>
        </pc:sldMkLst>
        <pc:spChg chg="mod">
          <ac:chgData name="LOW YI FAN" userId="db43d20b-f881-4693-9f31-dbe923c56b76" providerId="ADAL" clId="{EFC1227A-E798-480E-A1DE-E00510D491BA}" dt="2021-05-29T14:05:04.413" v="108" actId="20577"/>
          <ac:spMkLst>
            <pc:docMk/>
            <pc:sldMk cId="2813397607" sldId="265"/>
            <ac:spMk id="4" creationId="{80E9371A-C9AE-4305-91CC-A469F7B8A89C}"/>
          </ac:spMkLst>
        </pc:spChg>
        <pc:spChg chg="mod">
          <ac:chgData name="LOW YI FAN" userId="db43d20b-f881-4693-9f31-dbe923c56b76" providerId="ADAL" clId="{EFC1227A-E798-480E-A1DE-E00510D491BA}" dt="2021-05-29T14:31:53.935" v="340" actId="14100"/>
          <ac:spMkLst>
            <pc:docMk/>
            <pc:sldMk cId="2813397607" sldId="265"/>
            <ac:spMk id="5" creationId="{1A5D58F4-D814-4DCC-ADDA-CD9F5250DA2E}"/>
          </ac:spMkLst>
        </pc:spChg>
        <pc:spChg chg="add mod">
          <ac:chgData name="LOW YI FAN" userId="db43d20b-f881-4693-9f31-dbe923c56b76" providerId="ADAL" clId="{EFC1227A-E798-480E-A1DE-E00510D491BA}" dt="2021-05-31T10:08:38.509" v="378"/>
          <ac:spMkLst>
            <pc:docMk/>
            <pc:sldMk cId="2813397607" sldId="265"/>
            <ac:spMk id="6" creationId="{E5A1A81F-6CB5-4CCD-841C-FBC8CD57C997}"/>
          </ac:spMkLst>
        </pc:spChg>
        <pc:spChg chg="add mod">
          <ac:chgData name="LOW YI FAN" userId="db43d20b-f881-4693-9f31-dbe923c56b76" providerId="ADAL" clId="{EFC1227A-E798-480E-A1DE-E00510D491BA}" dt="2021-05-29T14:31:12.279" v="268" actId="1076"/>
          <ac:spMkLst>
            <pc:docMk/>
            <pc:sldMk cId="2813397607" sldId="265"/>
            <ac:spMk id="7" creationId="{292AD705-E538-452B-B82A-3A22E66A57CF}"/>
          </ac:spMkLst>
        </pc:spChg>
        <pc:spChg chg="add mod">
          <ac:chgData name="LOW YI FAN" userId="db43d20b-f881-4693-9f31-dbe923c56b76" providerId="ADAL" clId="{EFC1227A-E798-480E-A1DE-E00510D491BA}" dt="2021-05-29T14:32:12.665" v="348" actId="403"/>
          <ac:spMkLst>
            <pc:docMk/>
            <pc:sldMk cId="2813397607" sldId="265"/>
            <ac:spMk id="8" creationId="{805DF480-F77F-4BB1-A073-55B34505AF13}"/>
          </ac:spMkLst>
        </pc:spChg>
        <pc:picChg chg="del">
          <ac:chgData name="LOW YI FAN" userId="db43d20b-f881-4693-9f31-dbe923c56b76" providerId="ADAL" clId="{EFC1227A-E798-480E-A1DE-E00510D491BA}" dt="2021-05-29T14:05:07.506" v="109" actId="478"/>
          <ac:picMkLst>
            <pc:docMk/>
            <pc:sldMk cId="2813397607" sldId="265"/>
            <ac:picMk id="6" creationId="{E53ECAD9-96D1-4A2B-B091-1971E60DA4AD}"/>
          </ac:picMkLst>
        </pc:picChg>
      </pc:sldChg>
      <pc:sldChg chg="modSp new mod">
        <pc:chgData name="LOW YI FAN" userId="db43d20b-f881-4693-9f31-dbe923c56b76" providerId="ADAL" clId="{EFC1227A-E798-480E-A1DE-E00510D491BA}" dt="2021-06-04T07:35:32.875" v="505" actId="1037"/>
        <pc:sldMkLst>
          <pc:docMk/>
          <pc:sldMk cId="2038572389" sldId="266"/>
        </pc:sldMkLst>
        <pc:spChg chg="mod">
          <ac:chgData name="LOW YI FAN" userId="db43d20b-f881-4693-9f31-dbe923c56b76" providerId="ADAL" clId="{EFC1227A-E798-480E-A1DE-E00510D491BA}" dt="2021-06-04T07:35:32.875" v="505" actId="1037"/>
          <ac:spMkLst>
            <pc:docMk/>
            <pc:sldMk cId="2038572389" sldId="266"/>
            <ac:spMk id="6" creationId="{B75D9BED-1230-49E1-AA68-1CA021FA2335}"/>
          </ac:spMkLst>
        </pc:spChg>
      </pc:sldChg>
      <pc:sldChg chg="new">
        <pc:chgData name="LOW YI FAN" userId="db43d20b-f881-4693-9f31-dbe923c56b76" providerId="ADAL" clId="{EFC1227A-E798-480E-A1DE-E00510D491BA}" dt="2021-06-02T01:20:22.959" v="379" actId="680"/>
        <pc:sldMkLst>
          <pc:docMk/>
          <pc:sldMk cId="445517049" sldId="273"/>
        </pc:sldMkLst>
      </pc:sldChg>
    </pc:docChg>
  </pc:docChgLst>
  <pc:docChgLst>
    <pc:chgData name="MUHAMMAD SAFWAN BIN ESHAMSUL" userId="S::wic180038@siswa365.um.edu.my::d15fc1ff-533b-4fb5-a1e4-c275f4ca4962" providerId="AD" clId="Web-{C93EFDC2-1E8E-4434-8B57-48C8404D549F}"/>
    <pc:docChg chg="modSld">
      <pc:chgData name="MUHAMMAD SAFWAN BIN ESHAMSUL" userId="S::wic180038@siswa365.um.edu.my::d15fc1ff-533b-4fb5-a1e4-c275f4ca4962" providerId="AD" clId="Web-{C93EFDC2-1E8E-4434-8B57-48C8404D549F}" dt="2021-05-31T14:02:18.681" v="31" actId="20577"/>
      <pc:docMkLst>
        <pc:docMk/>
      </pc:docMkLst>
      <pc:sldChg chg="modSp">
        <pc:chgData name="MUHAMMAD SAFWAN BIN ESHAMSUL" userId="S::wic180038@siswa365.um.edu.my::d15fc1ff-533b-4fb5-a1e4-c275f4ca4962" providerId="AD" clId="Web-{C93EFDC2-1E8E-4434-8B57-48C8404D549F}" dt="2021-05-31T14:02:18.681" v="31" actId="20577"/>
        <pc:sldMkLst>
          <pc:docMk/>
          <pc:sldMk cId="3752387284" sldId="259"/>
        </pc:sldMkLst>
        <pc:spChg chg="mod">
          <ac:chgData name="MUHAMMAD SAFWAN BIN ESHAMSUL" userId="S::wic180038@siswa365.um.edu.my::d15fc1ff-533b-4fb5-a1e4-c275f4ca4962" providerId="AD" clId="Web-{C93EFDC2-1E8E-4434-8B57-48C8404D549F}" dt="2021-05-31T14:02:18.681" v="31" actId="20577"/>
          <ac:spMkLst>
            <pc:docMk/>
            <pc:sldMk cId="3752387284" sldId="259"/>
            <ac:spMk id="3" creationId="{4A5CFC2F-E7DA-462C-AA81-DE1B8FCFC372}"/>
          </ac:spMkLst>
        </pc:spChg>
      </pc:sldChg>
    </pc:docChg>
  </pc:docChgLst>
  <pc:docChgLst>
    <pc:chgData name="OMAR ABDUL AZIZ BIN CHE OTHMAN" userId="4b1842d4-7da4-4fe4-b515-c5370025563f" providerId="ADAL" clId="{E4BBA1C3-D8D2-4294-8109-CC302EAD6215}"/>
    <pc:docChg chg="undo custSel addSld delSld modSld">
      <pc:chgData name="OMAR ABDUL AZIZ BIN CHE OTHMAN" userId="4b1842d4-7da4-4fe4-b515-c5370025563f" providerId="ADAL" clId="{E4BBA1C3-D8D2-4294-8109-CC302EAD6215}" dt="2021-06-04T07:37:24.428" v="1217" actId="20577"/>
      <pc:docMkLst>
        <pc:docMk/>
      </pc:docMkLst>
      <pc:sldChg chg="modSp mod">
        <pc:chgData name="OMAR ABDUL AZIZ BIN CHE OTHMAN" userId="4b1842d4-7da4-4fe4-b515-c5370025563f" providerId="ADAL" clId="{E4BBA1C3-D8D2-4294-8109-CC302EAD6215}" dt="2021-05-29T13:26:27.564" v="159" actId="1076"/>
        <pc:sldMkLst>
          <pc:docMk/>
          <pc:sldMk cId="109857222" sldId="256"/>
        </pc:sldMkLst>
        <pc:spChg chg="mod">
          <ac:chgData name="OMAR ABDUL AZIZ BIN CHE OTHMAN" userId="4b1842d4-7da4-4fe4-b515-c5370025563f" providerId="ADAL" clId="{E4BBA1C3-D8D2-4294-8109-CC302EAD6215}" dt="2021-05-29T13:26:27.564" v="159" actId="1076"/>
          <ac:spMkLst>
            <pc:docMk/>
            <pc:sldMk cId="109857222" sldId="256"/>
            <ac:spMk id="2" creationId="{00000000-0000-0000-0000-000000000000}"/>
          </ac:spMkLst>
        </pc:spChg>
        <pc:spChg chg="mod">
          <ac:chgData name="OMAR ABDUL AZIZ BIN CHE OTHMAN" userId="4b1842d4-7da4-4fe4-b515-c5370025563f" providerId="ADAL" clId="{E4BBA1C3-D8D2-4294-8109-CC302EAD6215}" dt="2021-05-29T13:26:27.564" v="159" actId="1076"/>
          <ac:spMkLst>
            <pc:docMk/>
            <pc:sldMk cId="109857222" sldId="256"/>
            <ac:spMk id="3" creationId="{00000000-0000-0000-0000-000000000000}"/>
          </ac:spMkLst>
        </pc:spChg>
      </pc:sldChg>
      <pc:sldChg chg="addSp delSp modSp new mod">
        <pc:chgData name="OMAR ABDUL AZIZ BIN CHE OTHMAN" userId="4b1842d4-7da4-4fe4-b515-c5370025563f" providerId="ADAL" clId="{E4BBA1C3-D8D2-4294-8109-CC302EAD6215}" dt="2021-06-04T06:51:49.665" v="1206"/>
        <pc:sldMkLst>
          <pc:docMk/>
          <pc:sldMk cId="1579787152" sldId="257"/>
        </pc:sldMkLst>
        <pc:spChg chg="mod">
          <ac:chgData name="OMAR ABDUL AZIZ BIN CHE OTHMAN" userId="4b1842d4-7da4-4fe4-b515-c5370025563f" providerId="ADAL" clId="{E4BBA1C3-D8D2-4294-8109-CC302EAD6215}" dt="2021-05-29T18:55:41.657" v="677" actId="1076"/>
          <ac:spMkLst>
            <pc:docMk/>
            <pc:sldMk cId="1579787152" sldId="257"/>
            <ac:spMk id="2" creationId="{03F09259-3642-4905-BF88-16BCB2CA64C5}"/>
          </ac:spMkLst>
        </pc:spChg>
        <pc:spChg chg="add del mod">
          <ac:chgData name="OMAR ABDUL AZIZ BIN CHE OTHMAN" userId="4b1842d4-7da4-4fe4-b515-c5370025563f" providerId="ADAL" clId="{E4BBA1C3-D8D2-4294-8109-CC302EAD6215}" dt="2021-05-29T18:45:41.277" v="214" actId="1032"/>
          <ac:spMkLst>
            <pc:docMk/>
            <pc:sldMk cId="1579787152" sldId="257"/>
            <ac:spMk id="3" creationId="{D0C4DBCC-C19E-49CF-AE7A-9C87E46E6F69}"/>
          </ac:spMkLst>
        </pc:spChg>
        <pc:spChg chg="add mod">
          <ac:chgData name="OMAR ABDUL AZIZ BIN CHE OTHMAN" userId="4b1842d4-7da4-4fe4-b515-c5370025563f" providerId="ADAL" clId="{E4BBA1C3-D8D2-4294-8109-CC302EAD6215}" dt="2021-06-04T06:51:49.665" v="1206"/>
          <ac:spMkLst>
            <pc:docMk/>
            <pc:sldMk cId="1579787152" sldId="257"/>
            <ac:spMk id="5" creationId="{8BE93FA3-DAF2-4695-9660-7D0621FA837E}"/>
          </ac:spMkLst>
        </pc:spChg>
        <pc:graphicFrameChg chg="add del modGraphic">
          <ac:chgData name="OMAR ABDUL AZIZ BIN CHE OTHMAN" userId="4b1842d4-7da4-4fe4-b515-c5370025563f" providerId="ADAL" clId="{E4BBA1C3-D8D2-4294-8109-CC302EAD6215}" dt="2021-05-29T18:43:44.454" v="213" actId="1032"/>
          <ac:graphicFrameMkLst>
            <pc:docMk/>
            <pc:sldMk cId="1579787152" sldId="257"/>
            <ac:graphicFrameMk id="6" creationId="{89299154-73EB-4D46-AB31-8E7BFA2653BF}"/>
          </ac:graphicFrameMkLst>
        </pc:graphicFrameChg>
        <pc:graphicFrameChg chg="add mod modGraphic">
          <ac:chgData name="OMAR ABDUL AZIZ BIN CHE OTHMAN" userId="4b1842d4-7da4-4fe4-b515-c5370025563f" providerId="ADAL" clId="{E4BBA1C3-D8D2-4294-8109-CC302EAD6215}" dt="2021-05-29T19:07:20.114" v="975" actId="1076"/>
          <ac:graphicFrameMkLst>
            <pc:docMk/>
            <pc:sldMk cId="1579787152" sldId="257"/>
            <ac:graphicFrameMk id="9" creationId="{276CCC8F-3DFF-4B74-A6C0-8CC2D506436A}"/>
          </ac:graphicFrameMkLst>
        </pc:graphicFrameChg>
        <pc:picChg chg="add mod modCrop">
          <ac:chgData name="OMAR ABDUL AZIZ BIN CHE OTHMAN" userId="4b1842d4-7da4-4fe4-b515-c5370025563f" providerId="ADAL" clId="{E4BBA1C3-D8D2-4294-8109-CC302EAD6215}" dt="2021-05-29T19:07:20.114" v="975" actId="1076"/>
          <ac:picMkLst>
            <pc:docMk/>
            <pc:sldMk cId="1579787152" sldId="257"/>
            <ac:picMk id="11" creationId="{4699D34C-976A-4487-83C1-762C648E41D6}"/>
          </ac:picMkLst>
        </pc:picChg>
      </pc:sldChg>
      <pc:sldChg chg="modSp new mod">
        <pc:chgData name="OMAR ABDUL AZIZ BIN CHE OTHMAN" userId="4b1842d4-7da4-4fe4-b515-c5370025563f" providerId="ADAL" clId="{E4BBA1C3-D8D2-4294-8109-CC302EAD6215}" dt="2021-05-29T02:51:07.088" v="143" actId="113"/>
        <pc:sldMkLst>
          <pc:docMk/>
          <pc:sldMk cId="4151893111" sldId="258"/>
        </pc:sldMkLst>
        <pc:spChg chg="mod">
          <ac:chgData name="OMAR ABDUL AZIZ BIN CHE OTHMAN" userId="4b1842d4-7da4-4fe4-b515-c5370025563f" providerId="ADAL" clId="{E4BBA1C3-D8D2-4294-8109-CC302EAD6215}" dt="2021-05-29T02:51:07.088" v="143" actId="113"/>
          <ac:spMkLst>
            <pc:docMk/>
            <pc:sldMk cId="4151893111" sldId="258"/>
            <ac:spMk id="2" creationId="{0BE4A47F-2503-4C24-B7A3-13A72FF953FB}"/>
          </ac:spMkLst>
        </pc:spChg>
      </pc:sldChg>
      <pc:sldChg chg="modSp add mod">
        <pc:chgData name="OMAR ABDUL AZIZ BIN CHE OTHMAN" userId="4b1842d4-7da4-4fe4-b515-c5370025563f" providerId="ADAL" clId="{E4BBA1C3-D8D2-4294-8109-CC302EAD6215}" dt="2021-05-29T02:51:20.702" v="155" actId="20577"/>
        <pc:sldMkLst>
          <pc:docMk/>
          <pc:sldMk cId="3752387284" sldId="259"/>
        </pc:sldMkLst>
        <pc:spChg chg="mod">
          <ac:chgData name="OMAR ABDUL AZIZ BIN CHE OTHMAN" userId="4b1842d4-7da4-4fe4-b515-c5370025563f" providerId="ADAL" clId="{E4BBA1C3-D8D2-4294-8109-CC302EAD6215}" dt="2021-05-29T02:51:20.702" v="155" actId="20577"/>
          <ac:spMkLst>
            <pc:docMk/>
            <pc:sldMk cId="3752387284" sldId="259"/>
            <ac:spMk id="2" creationId="{0BE4A47F-2503-4C24-B7A3-13A72FF953FB}"/>
          </ac:spMkLst>
        </pc:spChg>
      </pc:sldChg>
      <pc:sldChg chg="modSp mod">
        <pc:chgData name="OMAR ABDUL AZIZ BIN CHE OTHMAN" userId="4b1842d4-7da4-4fe4-b515-c5370025563f" providerId="ADAL" clId="{E4BBA1C3-D8D2-4294-8109-CC302EAD6215}" dt="2021-06-04T06:55:03.150" v="1216" actId="1076"/>
        <pc:sldMkLst>
          <pc:docMk/>
          <pc:sldMk cId="2167720781" sldId="264"/>
        </pc:sldMkLst>
        <pc:spChg chg="mod">
          <ac:chgData name="OMAR ABDUL AZIZ BIN CHE OTHMAN" userId="4b1842d4-7da4-4fe4-b515-c5370025563f" providerId="ADAL" clId="{E4BBA1C3-D8D2-4294-8109-CC302EAD6215}" dt="2021-06-04T06:55:00.157" v="1215" actId="1076"/>
          <ac:spMkLst>
            <pc:docMk/>
            <pc:sldMk cId="2167720781" sldId="264"/>
            <ac:spMk id="3" creationId="{D8FFF902-0E10-42F0-BF73-97462D4F00A7}"/>
          </ac:spMkLst>
        </pc:spChg>
        <pc:spChg chg="mod">
          <ac:chgData name="OMAR ABDUL AZIZ BIN CHE OTHMAN" userId="4b1842d4-7da4-4fe4-b515-c5370025563f" providerId="ADAL" clId="{E4BBA1C3-D8D2-4294-8109-CC302EAD6215}" dt="2021-06-04T06:55:03.150" v="1216" actId="1076"/>
          <ac:spMkLst>
            <pc:docMk/>
            <pc:sldMk cId="2167720781" sldId="264"/>
            <ac:spMk id="5" creationId="{36BB63B7-553E-4EC2-A39E-425CC6C0C6FD}"/>
          </ac:spMkLst>
        </pc:spChg>
      </pc:sldChg>
      <pc:sldChg chg="modSp mod">
        <pc:chgData name="OMAR ABDUL AZIZ BIN CHE OTHMAN" userId="4b1842d4-7da4-4fe4-b515-c5370025563f" providerId="ADAL" clId="{E4BBA1C3-D8D2-4294-8109-CC302EAD6215}" dt="2021-06-04T07:37:24.428" v="1217" actId="20577"/>
        <pc:sldMkLst>
          <pc:docMk/>
          <pc:sldMk cId="2038572389" sldId="266"/>
        </pc:sldMkLst>
        <pc:spChg chg="mod">
          <ac:chgData name="OMAR ABDUL AZIZ BIN CHE OTHMAN" userId="4b1842d4-7da4-4fe4-b515-c5370025563f" providerId="ADAL" clId="{E4BBA1C3-D8D2-4294-8109-CC302EAD6215}" dt="2021-06-04T06:54:04.958" v="1211" actId="1076"/>
          <ac:spMkLst>
            <pc:docMk/>
            <pc:sldMk cId="2038572389" sldId="266"/>
            <ac:spMk id="5" creationId="{9FC720C6-6783-469E-B61A-A4939E614641}"/>
          </ac:spMkLst>
        </pc:spChg>
        <pc:graphicFrameChg chg="mod modGraphic">
          <ac:chgData name="OMAR ABDUL AZIZ BIN CHE OTHMAN" userId="4b1842d4-7da4-4fe4-b515-c5370025563f" providerId="ADAL" clId="{E4BBA1C3-D8D2-4294-8109-CC302EAD6215}" dt="2021-06-04T07:37:24.428" v="1217" actId="20577"/>
          <ac:graphicFrameMkLst>
            <pc:docMk/>
            <pc:sldMk cId="2038572389" sldId="266"/>
            <ac:graphicFrameMk id="4" creationId="{5B09C5A9-C8AB-480D-A4B8-8F1CEBF49082}"/>
          </ac:graphicFrameMkLst>
        </pc:graphicFrameChg>
      </pc:sldChg>
      <pc:sldChg chg="addSp delSp modSp add del mod">
        <pc:chgData name="OMAR ABDUL AZIZ BIN CHE OTHMAN" userId="4b1842d4-7da4-4fe4-b515-c5370025563f" providerId="ADAL" clId="{E4BBA1C3-D8D2-4294-8109-CC302EAD6215}" dt="2021-05-29T19:06:59.489" v="971" actId="2696"/>
        <pc:sldMkLst>
          <pc:docMk/>
          <pc:sldMk cId="777073350" sldId="267"/>
        </pc:sldMkLst>
        <pc:spChg chg="mod">
          <ac:chgData name="OMAR ABDUL AZIZ BIN CHE OTHMAN" userId="4b1842d4-7da4-4fe4-b515-c5370025563f" providerId="ADAL" clId="{E4BBA1C3-D8D2-4294-8109-CC302EAD6215}" dt="2021-05-29T19:03:08.059" v="825" actId="1076"/>
          <ac:spMkLst>
            <pc:docMk/>
            <pc:sldMk cId="777073350" sldId="267"/>
            <ac:spMk id="2" creationId="{03F09259-3642-4905-BF88-16BCB2CA64C5}"/>
          </ac:spMkLst>
        </pc:spChg>
        <pc:spChg chg="add del mod">
          <ac:chgData name="OMAR ABDUL AZIZ BIN CHE OTHMAN" userId="4b1842d4-7da4-4fe4-b515-c5370025563f" providerId="ADAL" clId="{E4BBA1C3-D8D2-4294-8109-CC302EAD6215}" dt="2021-05-29T18:57:02.694" v="714" actId="1032"/>
          <ac:spMkLst>
            <pc:docMk/>
            <pc:sldMk cId="777073350" sldId="267"/>
            <ac:spMk id="4" creationId="{1BC3EB4F-FB95-48D2-AC90-685C62AAAF97}"/>
          </ac:spMkLst>
        </pc:spChg>
        <pc:graphicFrameChg chg="add mod modGraphic">
          <ac:chgData name="OMAR ABDUL AZIZ BIN CHE OTHMAN" userId="4b1842d4-7da4-4fe4-b515-c5370025563f" providerId="ADAL" clId="{E4BBA1C3-D8D2-4294-8109-CC302EAD6215}" dt="2021-05-29T19:03:24.959" v="840" actId="404"/>
          <ac:graphicFrameMkLst>
            <pc:docMk/>
            <pc:sldMk cId="777073350" sldId="267"/>
            <ac:graphicFrameMk id="7" creationId="{11D84010-340C-444A-980A-61A66B46E053}"/>
          </ac:graphicFrameMkLst>
        </pc:graphicFrameChg>
        <pc:graphicFrameChg chg="del mod">
          <ac:chgData name="OMAR ABDUL AZIZ BIN CHE OTHMAN" userId="4b1842d4-7da4-4fe4-b515-c5370025563f" providerId="ADAL" clId="{E4BBA1C3-D8D2-4294-8109-CC302EAD6215}" dt="2021-05-29T18:56:39.036" v="709" actId="478"/>
          <ac:graphicFrameMkLst>
            <pc:docMk/>
            <pc:sldMk cId="777073350" sldId="267"/>
            <ac:graphicFrameMk id="9" creationId="{276CCC8F-3DFF-4B74-A6C0-8CC2D506436A}"/>
          </ac:graphicFrameMkLst>
        </pc:graphicFrameChg>
        <pc:picChg chg="add mod modCrop">
          <ac:chgData name="OMAR ABDUL AZIZ BIN CHE OTHMAN" userId="4b1842d4-7da4-4fe4-b515-c5370025563f" providerId="ADAL" clId="{E4BBA1C3-D8D2-4294-8109-CC302EAD6215}" dt="2021-05-29T19:05:43.416" v="892" actId="1076"/>
          <ac:picMkLst>
            <pc:docMk/>
            <pc:sldMk cId="777073350" sldId="267"/>
            <ac:picMk id="10" creationId="{1EC3CDFC-FD58-4E4B-AB2E-47996569928A}"/>
          </ac:picMkLst>
        </pc:picChg>
        <pc:picChg chg="del mod">
          <ac:chgData name="OMAR ABDUL AZIZ BIN CHE OTHMAN" userId="4b1842d4-7da4-4fe4-b515-c5370025563f" providerId="ADAL" clId="{E4BBA1C3-D8D2-4294-8109-CC302EAD6215}" dt="2021-05-29T18:56:46.100" v="713" actId="478"/>
          <ac:picMkLst>
            <pc:docMk/>
            <pc:sldMk cId="777073350" sldId="267"/>
            <ac:picMk id="11" creationId="{4699D34C-976A-4487-83C1-762C648E41D6}"/>
          </ac:picMkLst>
        </pc:picChg>
        <pc:picChg chg="add mod modCrop">
          <ac:chgData name="OMAR ABDUL AZIZ BIN CHE OTHMAN" userId="4b1842d4-7da4-4fe4-b515-c5370025563f" providerId="ADAL" clId="{E4BBA1C3-D8D2-4294-8109-CC302EAD6215}" dt="2021-05-29T19:05:39.978" v="890" actId="1076"/>
          <ac:picMkLst>
            <pc:docMk/>
            <pc:sldMk cId="777073350" sldId="267"/>
            <ac:picMk id="12" creationId="{9A8B3842-FE5C-4064-9E89-EACBE43976A6}"/>
          </ac:picMkLst>
        </pc:picChg>
        <pc:picChg chg="add mod modCrop">
          <ac:chgData name="OMAR ABDUL AZIZ BIN CHE OTHMAN" userId="4b1842d4-7da4-4fe4-b515-c5370025563f" providerId="ADAL" clId="{E4BBA1C3-D8D2-4294-8109-CC302EAD6215}" dt="2021-05-29T19:05:49.088" v="893" actId="1076"/>
          <ac:picMkLst>
            <pc:docMk/>
            <pc:sldMk cId="777073350" sldId="267"/>
            <ac:picMk id="13" creationId="{2387EEA8-5949-4AA9-AF75-F6C53D83FD3A}"/>
          </ac:picMkLst>
        </pc:picChg>
        <pc:picChg chg="add mod modCrop">
          <ac:chgData name="OMAR ABDUL AZIZ BIN CHE OTHMAN" userId="4b1842d4-7da4-4fe4-b515-c5370025563f" providerId="ADAL" clId="{E4BBA1C3-D8D2-4294-8109-CC302EAD6215}" dt="2021-05-29T19:05:07.680" v="879" actId="1076"/>
          <ac:picMkLst>
            <pc:docMk/>
            <pc:sldMk cId="777073350" sldId="267"/>
            <ac:picMk id="14" creationId="{39D08A59-DF62-4429-9082-F33DC780FC9D}"/>
          </ac:picMkLst>
        </pc:picChg>
      </pc:sldChg>
      <pc:sldChg chg="addSp modSp add mod">
        <pc:chgData name="OMAR ABDUL AZIZ BIN CHE OTHMAN" userId="4b1842d4-7da4-4fe4-b515-c5370025563f" providerId="ADAL" clId="{E4BBA1C3-D8D2-4294-8109-CC302EAD6215}" dt="2021-06-04T06:51:51.652" v="1207"/>
        <pc:sldMkLst>
          <pc:docMk/>
          <pc:sldMk cId="2300760282" sldId="268"/>
        </pc:sldMkLst>
        <pc:spChg chg="mod">
          <ac:chgData name="OMAR ABDUL AZIZ BIN CHE OTHMAN" userId="4b1842d4-7da4-4fe4-b515-c5370025563f" providerId="ADAL" clId="{E4BBA1C3-D8D2-4294-8109-CC302EAD6215}" dt="2021-05-29T19:06:53.736" v="970" actId="1076"/>
          <ac:spMkLst>
            <pc:docMk/>
            <pc:sldMk cId="2300760282" sldId="268"/>
            <ac:spMk id="2" creationId="{03F09259-3642-4905-BF88-16BCB2CA64C5}"/>
          </ac:spMkLst>
        </pc:spChg>
        <pc:spChg chg="add mod">
          <ac:chgData name="OMAR ABDUL AZIZ BIN CHE OTHMAN" userId="4b1842d4-7da4-4fe4-b515-c5370025563f" providerId="ADAL" clId="{E4BBA1C3-D8D2-4294-8109-CC302EAD6215}" dt="2021-06-04T06:51:51.652" v="1207"/>
          <ac:spMkLst>
            <pc:docMk/>
            <pc:sldMk cId="2300760282" sldId="268"/>
            <ac:spMk id="8" creationId="{8C052FC0-587F-40CF-8354-6DF1AAB5187C}"/>
          </ac:spMkLst>
        </pc:spChg>
      </pc:sldChg>
      <pc:sldChg chg="addSp delSp modSp mod">
        <pc:chgData name="OMAR ABDUL AZIZ BIN CHE OTHMAN" userId="4b1842d4-7da4-4fe4-b515-c5370025563f" providerId="ADAL" clId="{E4BBA1C3-D8D2-4294-8109-CC302EAD6215}" dt="2021-06-04T06:51:34.508" v="1203" actId="1076"/>
        <pc:sldMkLst>
          <pc:docMk/>
          <pc:sldMk cId="3621299987" sldId="271"/>
        </pc:sldMkLst>
        <pc:spChg chg="mod">
          <ac:chgData name="OMAR ABDUL AZIZ BIN CHE OTHMAN" userId="4b1842d4-7da4-4fe4-b515-c5370025563f" providerId="ADAL" clId="{E4BBA1C3-D8D2-4294-8109-CC302EAD6215}" dt="2021-06-04T06:48:17.439" v="1131" actId="1076"/>
          <ac:spMkLst>
            <pc:docMk/>
            <pc:sldMk cId="3621299987" sldId="271"/>
            <ac:spMk id="2" creationId="{70FFA147-5B2F-4A0A-A07D-933930914D0E}"/>
          </ac:spMkLst>
        </pc:spChg>
        <pc:spChg chg="add del mod">
          <ac:chgData name="OMAR ABDUL AZIZ BIN CHE OTHMAN" userId="4b1842d4-7da4-4fe4-b515-c5370025563f" providerId="ADAL" clId="{E4BBA1C3-D8D2-4294-8109-CC302EAD6215}" dt="2021-06-04T06:48:21.394" v="1132" actId="1076"/>
          <ac:spMkLst>
            <pc:docMk/>
            <pc:sldMk cId="3621299987" sldId="271"/>
            <ac:spMk id="3" creationId="{D8FFF902-0E10-42F0-BF73-97462D4F00A7}"/>
          </ac:spMkLst>
        </pc:spChg>
        <pc:spChg chg="add mod">
          <ac:chgData name="OMAR ABDUL AZIZ BIN CHE OTHMAN" userId="4b1842d4-7da4-4fe4-b515-c5370025563f" providerId="ADAL" clId="{E4BBA1C3-D8D2-4294-8109-CC302EAD6215}" dt="2021-06-04T06:51:34.508" v="1203" actId="1076"/>
          <ac:spMkLst>
            <pc:docMk/>
            <pc:sldMk cId="3621299987" sldId="271"/>
            <ac:spMk id="11" creationId="{28361010-F32D-4B03-8FBE-931BCE6EB5DF}"/>
          </ac:spMkLst>
        </pc:spChg>
        <pc:picChg chg="add del mod ord">
          <ac:chgData name="OMAR ABDUL AZIZ BIN CHE OTHMAN" userId="4b1842d4-7da4-4fe4-b515-c5370025563f" providerId="ADAL" clId="{E4BBA1C3-D8D2-4294-8109-CC302EAD6215}" dt="2021-06-04T06:46:30.083" v="1111" actId="22"/>
          <ac:picMkLst>
            <pc:docMk/>
            <pc:sldMk cId="3621299987" sldId="271"/>
            <ac:picMk id="5" creationId="{C62E8138-5271-42F9-A1F4-B95C1F4C251C}"/>
          </ac:picMkLst>
        </pc:picChg>
        <pc:picChg chg="add mod">
          <ac:chgData name="OMAR ABDUL AZIZ BIN CHE OTHMAN" userId="4b1842d4-7da4-4fe4-b515-c5370025563f" providerId="ADAL" clId="{E4BBA1C3-D8D2-4294-8109-CC302EAD6215}" dt="2021-06-04T06:48:23.961" v="1133" actId="1076"/>
          <ac:picMkLst>
            <pc:docMk/>
            <pc:sldMk cId="3621299987" sldId="271"/>
            <ac:picMk id="7" creationId="{042CD5E9-7810-4213-9639-19567E94AEC1}"/>
          </ac:picMkLst>
        </pc:picChg>
        <pc:picChg chg="add mod">
          <ac:chgData name="OMAR ABDUL AZIZ BIN CHE OTHMAN" userId="4b1842d4-7da4-4fe4-b515-c5370025563f" providerId="ADAL" clId="{E4BBA1C3-D8D2-4294-8109-CC302EAD6215}" dt="2021-06-04T06:48:30.682" v="1136" actId="1076"/>
          <ac:picMkLst>
            <pc:docMk/>
            <pc:sldMk cId="3621299987" sldId="271"/>
            <ac:picMk id="9" creationId="{3BEC5E98-A0F5-4487-BAFF-28B29B9E6B39}"/>
          </ac:picMkLst>
        </pc:picChg>
      </pc:sldChg>
      <pc:sldChg chg="addSp delSp modSp add mod">
        <pc:chgData name="OMAR ABDUL AZIZ BIN CHE OTHMAN" userId="4b1842d4-7da4-4fe4-b515-c5370025563f" providerId="ADAL" clId="{E4BBA1C3-D8D2-4294-8109-CC302EAD6215}" dt="2021-06-04T06:51:36.239" v="1204"/>
        <pc:sldMkLst>
          <pc:docMk/>
          <pc:sldMk cId="2877701785" sldId="274"/>
        </pc:sldMkLst>
        <pc:spChg chg="mod">
          <ac:chgData name="OMAR ABDUL AZIZ BIN CHE OTHMAN" userId="4b1842d4-7da4-4fe4-b515-c5370025563f" providerId="ADAL" clId="{E4BBA1C3-D8D2-4294-8109-CC302EAD6215}" dt="2021-06-04T06:48:59.255" v="1140"/>
          <ac:spMkLst>
            <pc:docMk/>
            <pc:sldMk cId="2877701785" sldId="274"/>
            <ac:spMk id="3" creationId="{D8FFF902-0E10-42F0-BF73-97462D4F00A7}"/>
          </ac:spMkLst>
        </pc:spChg>
        <pc:spChg chg="add mod">
          <ac:chgData name="OMAR ABDUL AZIZ BIN CHE OTHMAN" userId="4b1842d4-7da4-4fe4-b515-c5370025563f" providerId="ADAL" clId="{E4BBA1C3-D8D2-4294-8109-CC302EAD6215}" dt="2021-06-04T06:51:36.239" v="1204"/>
          <ac:spMkLst>
            <pc:docMk/>
            <pc:sldMk cId="2877701785" sldId="274"/>
            <ac:spMk id="10" creationId="{17358EDB-DAEE-459D-BEA9-8411D43B8653}"/>
          </ac:spMkLst>
        </pc:spChg>
        <pc:picChg chg="add mod">
          <ac:chgData name="OMAR ABDUL AZIZ BIN CHE OTHMAN" userId="4b1842d4-7da4-4fe4-b515-c5370025563f" providerId="ADAL" clId="{E4BBA1C3-D8D2-4294-8109-CC302EAD6215}" dt="2021-06-04T06:49:32.135" v="1147" actId="1076"/>
          <ac:picMkLst>
            <pc:docMk/>
            <pc:sldMk cId="2877701785" sldId="274"/>
            <ac:picMk id="5" creationId="{A91383FE-7E99-4762-8B96-D1A0AB5A4009}"/>
          </ac:picMkLst>
        </pc:picChg>
        <pc:picChg chg="add mod">
          <ac:chgData name="OMAR ABDUL AZIZ BIN CHE OTHMAN" userId="4b1842d4-7da4-4fe4-b515-c5370025563f" providerId="ADAL" clId="{E4BBA1C3-D8D2-4294-8109-CC302EAD6215}" dt="2021-06-04T06:49:15.733" v="1144" actId="14100"/>
          <ac:picMkLst>
            <pc:docMk/>
            <pc:sldMk cId="2877701785" sldId="274"/>
            <ac:picMk id="6" creationId="{4BA15B41-15AB-45EC-B2E0-78DFB060B024}"/>
          </ac:picMkLst>
        </pc:picChg>
        <pc:picChg chg="del">
          <ac:chgData name="OMAR ABDUL AZIZ BIN CHE OTHMAN" userId="4b1842d4-7da4-4fe4-b515-c5370025563f" providerId="ADAL" clId="{E4BBA1C3-D8D2-4294-8109-CC302EAD6215}" dt="2021-06-04T06:48:57.282" v="1138" actId="478"/>
          <ac:picMkLst>
            <pc:docMk/>
            <pc:sldMk cId="2877701785" sldId="274"/>
            <ac:picMk id="7" creationId="{042CD5E9-7810-4213-9639-19567E94AEC1}"/>
          </ac:picMkLst>
        </pc:picChg>
        <pc:picChg chg="del">
          <ac:chgData name="OMAR ABDUL AZIZ BIN CHE OTHMAN" userId="4b1842d4-7da4-4fe4-b515-c5370025563f" providerId="ADAL" clId="{E4BBA1C3-D8D2-4294-8109-CC302EAD6215}" dt="2021-06-04T06:48:57.818" v="1139" actId="478"/>
          <ac:picMkLst>
            <pc:docMk/>
            <pc:sldMk cId="2877701785" sldId="274"/>
            <ac:picMk id="9" creationId="{3BEC5E98-A0F5-4487-BAFF-28B29B9E6B39}"/>
          </ac:picMkLst>
        </pc:picChg>
      </pc:sldChg>
      <pc:sldChg chg="addSp delSp modSp add mod">
        <pc:chgData name="OMAR ABDUL AZIZ BIN CHE OTHMAN" userId="4b1842d4-7da4-4fe4-b515-c5370025563f" providerId="ADAL" clId="{E4BBA1C3-D8D2-4294-8109-CC302EAD6215}" dt="2021-06-04T06:51:37.658" v="1205"/>
        <pc:sldMkLst>
          <pc:docMk/>
          <pc:sldMk cId="3628253125" sldId="275"/>
        </pc:sldMkLst>
        <pc:spChg chg="mod">
          <ac:chgData name="OMAR ABDUL AZIZ BIN CHE OTHMAN" userId="4b1842d4-7da4-4fe4-b515-c5370025563f" providerId="ADAL" clId="{E4BBA1C3-D8D2-4294-8109-CC302EAD6215}" dt="2021-06-04T06:50:43.020" v="1168" actId="1076"/>
          <ac:spMkLst>
            <pc:docMk/>
            <pc:sldMk cId="3628253125" sldId="275"/>
            <ac:spMk id="3" creationId="{D8FFF902-0E10-42F0-BF73-97462D4F00A7}"/>
          </ac:spMkLst>
        </pc:spChg>
        <pc:spChg chg="add mod">
          <ac:chgData name="OMAR ABDUL AZIZ BIN CHE OTHMAN" userId="4b1842d4-7da4-4fe4-b515-c5370025563f" providerId="ADAL" clId="{E4BBA1C3-D8D2-4294-8109-CC302EAD6215}" dt="2021-06-04T06:51:37.658" v="1205"/>
          <ac:spMkLst>
            <pc:docMk/>
            <pc:sldMk cId="3628253125" sldId="275"/>
            <ac:spMk id="9" creationId="{B6AAE7AD-A3DF-4AE4-BD62-1CB01519AE86}"/>
          </ac:spMkLst>
        </pc:spChg>
        <pc:picChg chg="del">
          <ac:chgData name="OMAR ABDUL AZIZ BIN CHE OTHMAN" userId="4b1842d4-7da4-4fe4-b515-c5370025563f" providerId="ADAL" clId="{E4BBA1C3-D8D2-4294-8109-CC302EAD6215}" dt="2021-06-04T06:49:43.975" v="1150" actId="478"/>
          <ac:picMkLst>
            <pc:docMk/>
            <pc:sldMk cId="3628253125" sldId="275"/>
            <ac:picMk id="5" creationId="{A91383FE-7E99-4762-8B96-D1A0AB5A4009}"/>
          </ac:picMkLst>
        </pc:picChg>
        <pc:picChg chg="del">
          <ac:chgData name="OMAR ABDUL AZIZ BIN CHE OTHMAN" userId="4b1842d4-7da4-4fe4-b515-c5370025563f" providerId="ADAL" clId="{E4BBA1C3-D8D2-4294-8109-CC302EAD6215}" dt="2021-06-04T06:49:43.447" v="1149" actId="478"/>
          <ac:picMkLst>
            <pc:docMk/>
            <pc:sldMk cId="3628253125" sldId="275"/>
            <ac:picMk id="6" creationId="{4BA15B41-15AB-45EC-B2E0-78DFB060B024}"/>
          </ac:picMkLst>
        </pc:picChg>
        <pc:picChg chg="add mod">
          <ac:chgData name="OMAR ABDUL AZIZ BIN CHE OTHMAN" userId="4b1842d4-7da4-4fe4-b515-c5370025563f" providerId="ADAL" clId="{E4BBA1C3-D8D2-4294-8109-CC302EAD6215}" dt="2021-06-04T06:50:36.095" v="1164" actId="1076"/>
          <ac:picMkLst>
            <pc:docMk/>
            <pc:sldMk cId="3628253125" sldId="275"/>
            <ac:picMk id="7" creationId="{552FABD4-6D74-4312-B1B3-053429D7E547}"/>
          </ac:picMkLst>
        </pc:picChg>
        <pc:picChg chg="add mod">
          <ac:chgData name="OMAR ABDUL AZIZ BIN CHE OTHMAN" userId="4b1842d4-7da4-4fe4-b515-c5370025563f" providerId="ADAL" clId="{E4BBA1C3-D8D2-4294-8109-CC302EAD6215}" dt="2021-06-04T06:50:40.355" v="1167" actId="1076"/>
          <ac:picMkLst>
            <pc:docMk/>
            <pc:sldMk cId="3628253125" sldId="275"/>
            <ac:picMk id="8" creationId="{B585F651-4004-4CC6-B374-4B86F3861B35}"/>
          </ac:picMkLst>
        </pc:picChg>
      </pc:sldChg>
    </pc:docChg>
  </pc:docChgLst>
  <pc:docChgLst>
    <pc:chgData name="CHAN JIA LIANG" userId="4f410248-5cc7-420b-a3f6-853201506d8b" providerId="ADAL" clId="{C15BFC61-73D5-4235-8D80-CE704573A7E7}"/>
    <pc:docChg chg="undo custSel addSld delSld modSld sldOrd">
      <pc:chgData name="CHAN JIA LIANG" userId="4f410248-5cc7-420b-a3f6-853201506d8b" providerId="ADAL" clId="{C15BFC61-73D5-4235-8D80-CE704573A7E7}" dt="2021-05-31T09:43:42.724" v="967" actId="478"/>
      <pc:docMkLst>
        <pc:docMk/>
      </pc:docMkLst>
      <pc:sldChg chg="addSp delSp modSp mod">
        <pc:chgData name="CHAN JIA LIANG" userId="4f410248-5cc7-420b-a3f6-853201506d8b" providerId="ADAL" clId="{C15BFC61-73D5-4235-8D80-CE704573A7E7}" dt="2021-05-31T07:43:34.425" v="347" actId="478"/>
        <pc:sldMkLst>
          <pc:docMk/>
          <pc:sldMk cId="109857222" sldId="256"/>
        </pc:sldMkLst>
        <pc:picChg chg="add del mod ord">
          <ac:chgData name="CHAN JIA LIANG" userId="4f410248-5cc7-420b-a3f6-853201506d8b" providerId="ADAL" clId="{C15BFC61-73D5-4235-8D80-CE704573A7E7}" dt="2021-05-31T07:43:34.425" v="347" actId="478"/>
          <ac:picMkLst>
            <pc:docMk/>
            <pc:sldMk cId="109857222" sldId="256"/>
            <ac:picMk id="4" creationId="{7BD29486-E0FC-4914-A1B3-CEBB35C398FB}"/>
          </ac:picMkLst>
        </pc:picChg>
        <pc:picChg chg="add mod">
          <ac:chgData name="CHAN JIA LIANG" userId="4f410248-5cc7-420b-a3f6-853201506d8b" providerId="ADAL" clId="{C15BFC61-73D5-4235-8D80-CE704573A7E7}" dt="2021-05-31T05:37:44.649" v="3" actId="1076"/>
          <ac:picMkLst>
            <pc:docMk/>
            <pc:sldMk cId="109857222" sldId="256"/>
            <ac:picMk id="1026" creationId="{6D1F5941-37AC-4607-951D-E4585BE0C11E}"/>
          </ac:picMkLst>
        </pc:picChg>
      </pc:sldChg>
      <pc:sldChg chg="addSp delSp modSp mod">
        <pc:chgData name="CHAN JIA LIANG" userId="4f410248-5cc7-420b-a3f6-853201506d8b" providerId="ADAL" clId="{C15BFC61-73D5-4235-8D80-CE704573A7E7}" dt="2021-05-31T09:43:42.724" v="967" actId="478"/>
        <pc:sldMkLst>
          <pc:docMk/>
          <pc:sldMk cId="3752387284" sldId="259"/>
        </pc:sldMkLst>
        <pc:spChg chg="mod">
          <ac:chgData name="CHAN JIA LIANG" userId="4f410248-5cc7-420b-a3f6-853201506d8b" providerId="ADAL" clId="{C15BFC61-73D5-4235-8D80-CE704573A7E7}" dt="2021-05-31T07:53:56.118" v="424" actId="1076"/>
          <ac:spMkLst>
            <pc:docMk/>
            <pc:sldMk cId="3752387284" sldId="259"/>
            <ac:spMk id="2" creationId="{0BE4A47F-2503-4C24-B7A3-13A72FF953FB}"/>
          </ac:spMkLst>
        </pc:spChg>
        <pc:spChg chg="mod">
          <ac:chgData name="CHAN JIA LIANG" userId="4f410248-5cc7-420b-a3f6-853201506d8b" providerId="ADAL" clId="{C15BFC61-73D5-4235-8D80-CE704573A7E7}" dt="2021-05-31T08:15:13.978" v="480" actId="1076"/>
          <ac:spMkLst>
            <pc:docMk/>
            <pc:sldMk cId="3752387284" sldId="259"/>
            <ac:spMk id="3" creationId="{4A5CFC2F-E7DA-462C-AA81-DE1B8FCFC372}"/>
          </ac:spMkLst>
        </pc:spChg>
        <pc:spChg chg="add del mod">
          <ac:chgData name="CHAN JIA LIANG" userId="4f410248-5cc7-420b-a3f6-853201506d8b" providerId="ADAL" clId="{C15BFC61-73D5-4235-8D80-CE704573A7E7}" dt="2021-05-31T09:43:42.724" v="967" actId="478"/>
          <ac:spMkLst>
            <pc:docMk/>
            <pc:sldMk cId="3752387284" sldId="259"/>
            <ac:spMk id="18" creationId="{3342BB11-F2E2-494D-A490-D3FEF17AD904}"/>
          </ac:spMkLst>
        </pc:spChg>
        <pc:graphicFrameChg chg="add del mod">
          <ac:chgData name="CHAN JIA LIANG" userId="4f410248-5cc7-420b-a3f6-853201506d8b" providerId="ADAL" clId="{C15BFC61-73D5-4235-8D80-CE704573A7E7}" dt="2021-05-31T08:07:59.353" v="449" actId="478"/>
          <ac:graphicFrameMkLst>
            <pc:docMk/>
            <pc:sldMk cId="3752387284" sldId="259"/>
            <ac:graphicFrameMk id="7" creationId="{1F8FE640-426C-4DCB-A14C-2911740C9565}"/>
          </ac:graphicFrameMkLst>
        </pc:graphicFrameChg>
        <pc:picChg chg="add del mod">
          <ac:chgData name="CHAN JIA LIANG" userId="4f410248-5cc7-420b-a3f6-853201506d8b" providerId="ADAL" clId="{C15BFC61-73D5-4235-8D80-CE704573A7E7}" dt="2021-05-31T08:16:15.326" v="496" actId="478"/>
          <ac:picMkLst>
            <pc:docMk/>
            <pc:sldMk cId="3752387284" sldId="259"/>
            <ac:picMk id="4" creationId="{F139D709-97CC-4216-AD44-408BA7A063A3}"/>
          </ac:picMkLst>
        </pc:picChg>
        <pc:picChg chg="add del">
          <ac:chgData name="CHAN JIA LIANG" userId="4f410248-5cc7-420b-a3f6-853201506d8b" providerId="ADAL" clId="{C15BFC61-73D5-4235-8D80-CE704573A7E7}" dt="2021-05-31T07:56:29.346" v="435" actId="478"/>
          <ac:picMkLst>
            <pc:docMk/>
            <pc:sldMk cId="3752387284" sldId="259"/>
            <ac:picMk id="5" creationId="{9B1F647C-A259-45DE-996A-3686AA3BF265}"/>
          </ac:picMkLst>
        </pc:picChg>
        <pc:picChg chg="add del mod">
          <ac:chgData name="CHAN JIA LIANG" userId="4f410248-5cc7-420b-a3f6-853201506d8b" providerId="ADAL" clId="{C15BFC61-73D5-4235-8D80-CE704573A7E7}" dt="2021-05-31T08:10:37.176" v="450" actId="478"/>
          <ac:picMkLst>
            <pc:docMk/>
            <pc:sldMk cId="3752387284" sldId="259"/>
            <ac:picMk id="6" creationId="{8152AA1F-81A1-4B50-9E88-841AA05DD2AE}"/>
          </ac:picMkLst>
        </pc:picChg>
        <pc:picChg chg="add mod">
          <ac:chgData name="CHAN JIA LIANG" userId="4f410248-5cc7-420b-a3f6-853201506d8b" providerId="ADAL" clId="{C15BFC61-73D5-4235-8D80-CE704573A7E7}" dt="2021-05-31T08:11:49.302" v="477" actId="1076"/>
          <ac:picMkLst>
            <pc:docMk/>
            <pc:sldMk cId="3752387284" sldId="259"/>
            <ac:picMk id="9" creationId="{7E57EE96-FEBB-4940-8276-C1E44579E199}"/>
          </ac:picMkLst>
        </pc:picChg>
        <pc:picChg chg="add mod ord">
          <ac:chgData name="CHAN JIA LIANG" userId="4f410248-5cc7-420b-a3f6-853201506d8b" providerId="ADAL" clId="{C15BFC61-73D5-4235-8D80-CE704573A7E7}" dt="2021-05-31T08:11:49.302" v="477" actId="1076"/>
          <ac:picMkLst>
            <pc:docMk/>
            <pc:sldMk cId="3752387284" sldId="259"/>
            <ac:picMk id="11" creationId="{C783D701-5EAB-411C-931F-DF69D2CAE16E}"/>
          </ac:picMkLst>
        </pc:picChg>
        <pc:picChg chg="add mod">
          <ac:chgData name="CHAN JIA LIANG" userId="4f410248-5cc7-420b-a3f6-853201506d8b" providerId="ADAL" clId="{C15BFC61-73D5-4235-8D80-CE704573A7E7}" dt="2021-05-31T08:23:53.356" v="530" actId="1076"/>
          <ac:picMkLst>
            <pc:docMk/>
            <pc:sldMk cId="3752387284" sldId="259"/>
            <ac:picMk id="13" creationId="{326DFE9F-1996-4EC5-A6F5-61005FFB1AF6}"/>
          </ac:picMkLst>
        </pc:picChg>
        <pc:picChg chg="add mod">
          <ac:chgData name="CHAN JIA LIANG" userId="4f410248-5cc7-420b-a3f6-853201506d8b" providerId="ADAL" clId="{C15BFC61-73D5-4235-8D80-CE704573A7E7}" dt="2021-05-31T08:16:42.521" v="499" actId="1076"/>
          <ac:picMkLst>
            <pc:docMk/>
            <pc:sldMk cId="3752387284" sldId="259"/>
            <ac:picMk id="4098" creationId="{E4984F08-7C0A-457B-93CD-F6C20FB1DF27}"/>
          </ac:picMkLst>
        </pc:picChg>
        <pc:picChg chg="add mod">
          <ac:chgData name="CHAN JIA LIANG" userId="4f410248-5cc7-420b-a3f6-853201506d8b" providerId="ADAL" clId="{C15BFC61-73D5-4235-8D80-CE704573A7E7}" dt="2021-05-31T08:16:42.521" v="499" actId="1076"/>
          <ac:picMkLst>
            <pc:docMk/>
            <pc:sldMk cId="3752387284" sldId="259"/>
            <ac:picMk id="4100" creationId="{6A5613E8-1D4D-4FC7-8F56-042EF4D91BD3}"/>
          </ac:picMkLst>
        </pc:picChg>
        <pc:picChg chg="add mod">
          <ac:chgData name="CHAN JIA LIANG" userId="4f410248-5cc7-420b-a3f6-853201506d8b" providerId="ADAL" clId="{C15BFC61-73D5-4235-8D80-CE704573A7E7}" dt="2021-05-31T08:16:42.521" v="499" actId="1076"/>
          <ac:picMkLst>
            <pc:docMk/>
            <pc:sldMk cId="3752387284" sldId="259"/>
            <ac:picMk id="4102" creationId="{2A780487-4B60-4616-AD03-DD56E9765D22}"/>
          </ac:picMkLst>
        </pc:picChg>
        <pc:picChg chg="add mod">
          <ac:chgData name="CHAN JIA LIANG" userId="4f410248-5cc7-420b-a3f6-853201506d8b" providerId="ADAL" clId="{C15BFC61-73D5-4235-8D80-CE704573A7E7}" dt="2021-05-31T08:22:44.450" v="515" actId="1076"/>
          <ac:picMkLst>
            <pc:docMk/>
            <pc:sldMk cId="3752387284" sldId="259"/>
            <ac:picMk id="4104" creationId="{220E068E-9523-44A2-BB07-6FA81290C528}"/>
          </ac:picMkLst>
        </pc:picChg>
      </pc:sldChg>
      <pc:sldChg chg="addSp delSp modSp mod">
        <pc:chgData name="CHAN JIA LIANG" userId="4f410248-5cc7-420b-a3f6-853201506d8b" providerId="ADAL" clId="{C15BFC61-73D5-4235-8D80-CE704573A7E7}" dt="2021-05-31T09:43:30.444" v="965"/>
        <pc:sldMkLst>
          <pc:docMk/>
          <pc:sldMk cId="2038572389" sldId="266"/>
        </pc:sldMkLst>
        <pc:spChg chg="mod">
          <ac:chgData name="CHAN JIA LIANG" userId="4f410248-5cc7-420b-a3f6-853201506d8b" providerId="ADAL" clId="{C15BFC61-73D5-4235-8D80-CE704573A7E7}" dt="2021-05-31T09:35:08.840" v="566" actId="1076"/>
          <ac:spMkLst>
            <pc:docMk/>
            <pc:sldMk cId="2038572389" sldId="266"/>
            <ac:spMk id="2" creationId="{26CD0167-1F46-4D7F-BC72-B171E2A93519}"/>
          </ac:spMkLst>
        </pc:spChg>
        <pc:spChg chg="del">
          <ac:chgData name="CHAN JIA LIANG" userId="4f410248-5cc7-420b-a3f6-853201506d8b" providerId="ADAL" clId="{C15BFC61-73D5-4235-8D80-CE704573A7E7}" dt="2021-05-31T09:34:50.034" v="535"/>
          <ac:spMkLst>
            <pc:docMk/>
            <pc:sldMk cId="2038572389" sldId="266"/>
            <ac:spMk id="3" creationId="{E8E5F4A1-0096-4506-88CC-F81B9E84C346}"/>
          </ac:spMkLst>
        </pc:spChg>
        <pc:spChg chg="add mod">
          <ac:chgData name="CHAN JIA LIANG" userId="4f410248-5cc7-420b-a3f6-853201506d8b" providerId="ADAL" clId="{C15BFC61-73D5-4235-8D80-CE704573A7E7}" dt="2021-05-31T09:41:23.604" v="945" actId="20577"/>
          <ac:spMkLst>
            <pc:docMk/>
            <pc:sldMk cId="2038572389" sldId="266"/>
            <ac:spMk id="5" creationId="{9FC720C6-6783-469E-B61A-A4939E614641}"/>
          </ac:spMkLst>
        </pc:spChg>
        <pc:spChg chg="add mod">
          <ac:chgData name="CHAN JIA LIANG" userId="4f410248-5cc7-420b-a3f6-853201506d8b" providerId="ADAL" clId="{C15BFC61-73D5-4235-8D80-CE704573A7E7}" dt="2021-05-31T09:43:30.444" v="965"/>
          <ac:spMkLst>
            <pc:docMk/>
            <pc:sldMk cId="2038572389" sldId="266"/>
            <ac:spMk id="6" creationId="{B75D9BED-1230-49E1-AA68-1CA021FA2335}"/>
          </ac:spMkLst>
        </pc:spChg>
        <pc:graphicFrameChg chg="add mod modGraphic">
          <ac:chgData name="CHAN JIA LIANG" userId="4f410248-5cc7-420b-a3f6-853201506d8b" providerId="ADAL" clId="{C15BFC61-73D5-4235-8D80-CE704573A7E7}" dt="2021-05-31T09:43:07.205" v="964" actId="20577"/>
          <ac:graphicFrameMkLst>
            <pc:docMk/>
            <pc:sldMk cId="2038572389" sldId="266"/>
            <ac:graphicFrameMk id="4" creationId="{5B09C5A9-C8AB-480D-A4B8-8F1CEBF49082}"/>
          </ac:graphicFrameMkLst>
        </pc:graphicFrameChg>
      </pc:sldChg>
      <pc:sldChg chg="new del">
        <pc:chgData name="CHAN JIA LIANG" userId="4f410248-5cc7-420b-a3f6-853201506d8b" providerId="ADAL" clId="{C15BFC61-73D5-4235-8D80-CE704573A7E7}" dt="2021-05-31T07:28:41.168" v="5" actId="47"/>
        <pc:sldMkLst>
          <pc:docMk/>
          <pc:sldMk cId="1306478682" sldId="269"/>
        </pc:sldMkLst>
      </pc:sldChg>
      <pc:sldChg chg="addSp delSp modSp add mod">
        <pc:chgData name="CHAN JIA LIANG" userId="4f410248-5cc7-420b-a3f6-853201506d8b" providerId="ADAL" clId="{C15BFC61-73D5-4235-8D80-CE704573A7E7}" dt="2021-05-31T07:52:36.705" v="415" actId="14100"/>
        <pc:sldMkLst>
          <pc:docMk/>
          <pc:sldMk cId="1710957540" sldId="269"/>
        </pc:sldMkLst>
        <pc:spChg chg="mod">
          <ac:chgData name="CHAN JIA LIANG" userId="4f410248-5cc7-420b-a3f6-853201506d8b" providerId="ADAL" clId="{C15BFC61-73D5-4235-8D80-CE704573A7E7}" dt="2021-05-31T07:35:02.486" v="188" actId="1076"/>
          <ac:spMkLst>
            <pc:docMk/>
            <pc:sldMk cId="1710957540" sldId="269"/>
            <ac:spMk id="2" creationId="{70FFA147-5B2F-4A0A-A07D-933930914D0E}"/>
          </ac:spMkLst>
        </pc:spChg>
        <pc:spChg chg="add del mod">
          <ac:chgData name="CHAN JIA LIANG" userId="4f410248-5cc7-420b-a3f6-853201506d8b" providerId="ADAL" clId="{C15BFC61-73D5-4235-8D80-CE704573A7E7}" dt="2021-05-31T07:52:36.705" v="415" actId="14100"/>
          <ac:spMkLst>
            <pc:docMk/>
            <pc:sldMk cId="1710957540" sldId="269"/>
            <ac:spMk id="3" creationId="{D8FFF902-0E10-42F0-BF73-97462D4F00A7}"/>
          </ac:spMkLst>
        </pc:spChg>
        <pc:spChg chg="add mod">
          <ac:chgData name="CHAN JIA LIANG" userId="4f410248-5cc7-420b-a3f6-853201506d8b" providerId="ADAL" clId="{C15BFC61-73D5-4235-8D80-CE704573A7E7}" dt="2021-05-31T07:38:02.406" v="245" actId="1076"/>
          <ac:spMkLst>
            <pc:docMk/>
            <pc:sldMk cId="1710957540" sldId="269"/>
            <ac:spMk id="4" creationId="{BEF8FA41-CEF0-457D-98E0-F99C3AE6290E}"/>
          </ac:spMkLst>
        </pc:spChg>
        <pc:picChg chg="add del mod">
          <ac:chgData name="CHAN JIA LIANG" userId="4f410248-5cc7-420b-a3f6-853201506d8b" providerId="ADAL" clId="{C15BFC61-73D5-4235-8D80-CE704573A7E7}" dt="2021-05-31T07:29:03.765" v="10"/>
          <ac:picMkLst>
            <pc:docMk/>
            <pc:sldMk cId="1710957540" sldId="269"/>
            <ac:picMk id="2050" creationId="{4E0A3A0D-4F4F-4084-A436-66890049D17A}"/>
          </ac:picMkLst>
        </pc:picChg>
        <pc:picChg chg="add mod">
          <ac:chgData name="CHAN JIA LIANG" userId="4f410248-5cc7-420b-a3f6-853201506d8b" providerId="ADAL" clId="{C15BFC61-73D5-4235-8D80-CE704573A7E7}" dt="2021-05-31T07:41:41.038" v="341" actId="1076"/>
          <ac:picMkLst>
            <pc:docMk/>
            <pc:sldMk cId="1710957540" sldId="269"/>
            <ac:picMk id="2052" creationId="{D444F932-5AE1-43C2-9DD0-7F52AE9A0819}"/>
          </ac:picMkLst>
        </pc:picChg>
        <pc:picChg chg="add mod">
          <ac:chgData name="CHAN JIA LIANG" userId="4f410248-5cc7-420b-a3f6-853201506d8b" providerId="ADAL" clId="{C15BFC61-73D5-4235-8D80-CE704573A7E7}" dt="2021-05-31T07:52:22.957" v="414" actId="14100"/>
          <ac:picMkLst>
            <pc:docMk/>
            <pc:sldMk cId="1710957540" sldId="269"/>
            <ac:picMk id="2054" creationId="{F3B679F4-209C-41B1-8F62-394009515912}"/>
          </ac:picMkLst>
        </pc:picChg>
      </pc:sldChg>
      <pc:sldChg chg="addSp delSp modSp add mod">
        <pc:chgData name="CHAN JIA LIANG" userId="4f410248-5cc7-420b-a3f6-853201506d8b" providerId="ADAL" clId="{C15BFC61-73D5-4235-8D80-CE704573A7E7}" dt="2021-05-31T07:51:44.190" v="408" actId="1076"/>
        <pc:sldMkLst>
          <pc:docMk/>
          <pc:sldMk cId="2112733920" sldId="270"/>
        </pc:sldMkLst>
        <pc:spChg chg="mod">
          <ac:chgData name="CHAN JIA LIANG" userId="4f410248-5cc7-420b-a3f6-853201506d8b" providerId="ADAL" clId="{C15BFC61-73D5-4235-8D80-CE704573A7E7}" dt="2021-05-31T07:44:57.623" v="374" actId="20577"/>
          <ac:spMkLst>
            <pc:docMk/>
            <pc:sldMk cId="2112733920" sldId="270"/>
            <ac:spMk id="3" creationId="{D8FFF902-0E10-42F0-BF73-97462D4F00A7}"/>
          </ac:spMkLst>
        </pc:spChg>
        <pc:picChg chg="add mod">
          <ac:chgData name="CHAN JIA LIANG" userId="4f410248-5cc7-420b-a3f6-853201506d8b" providerId="ADAL" clId="{C15BFC61-73D5-4235-8D80-CE704573A7E7}" dt="2021-05-31T07:50:36.465" v="397" actId="1076"/>
          <ac:picMkLst>
            <pc:docMk/>
            <pc:sldMk cId="2112733920" sldId="270"/>
            <ac:picMk id="5" creationId="{9F5E9743-4C46-4650-91EF-53A2F7C37A9F}"/>
          </ac:picMkLst>
        </pc:picChg>
        <pc:picChg chg="add del">
          <ac:chgData name="CHAN JIA LIANG" userId="4f410248-5cc7-420b-a3f6-853201506d8b" providerId="ADAL" clId="{C15BFC61-73D5-4235-8D80-CE704573A7E7}" dt="2021-05-31T07:45:18.885" v="376" actId="478"/>
          <ac:picMkLst>
            <pc:docMk/>
            <pc:sldMk cId="2112733920" sldId="270"/>
            <ac:picMk id="6" creationId="{9A306037-A7DD-43EA-9FBC-6E786EB85963}"/>
          </ac:picMkLst>
        </pc:picChg>
        <pc:picChg chg="del">
          <ac:chgData name="CHAN JIA LIANG" userId="4f410248-5cc7-420b-a3f6-853201506d8b" providerId="ADAL" clId="{C15BFC61-73D5-4235-8D80-CE704573A7E7}" dt="2021-05-31T07:38:49.069" v="249" actId="478"/>
          <ac:picMkLst>
            <pc:docMk/>
            <pc:sldMk cId="2112733920" sldId="270"/>
            <ac:picMk id="2052" creationId="{D444F932-5AE1-43C2-9DD0-7F52AE9A0819}"/>
          </ac:picMkLst>
        </pc:picChg>
        <pc:picChg chg="del">
          <ac:chgData name="CHAN JIA LIANG" userId="4f410248-5cc7-420b-a3f6-853201506d8b" providerId="ADAL" clId="{C15BFC61-73D5-4235-8D80-CE704573A7E7}" dt="2021-05-31T07:38:38.024" v="248" actId="478"/>
          <ac:picMkLst>
            <pc:docMk/>
            <pc:sldMk cId="2112733920" sldId="270"/>
            <ac:picMk id="2054" creationId="{F3B679F4-209C-41B1-8F62-394009515912}"/>
          </ac:picMkLst>
        </pc:picChg>
        <pc:picChg chg="add mod">
          <ac:chgData name="CHAN JIA LIANG" userId="4f410248-5cc7-420b-a3f6-853201506d8b" providerId="ADAL" clId="{C15BFC61-73D5-4235-8D80-CE704573A7E7}" dt="2021-05-31T07:41:36.571" v="340" actId="14100"/>
          <ac:picMkLst>
            <pc:docMk/>
            <pc:sldMk cId="2112733920" sldId="270"/>
            <ac:picMk id="3074" creationId="{E2401150-9692-4918-A049-880987C88A75}"/>
          </ac:picMkLst>
        </pc:picChg>
        <pc:picChg chg="add mod">
          <ac:chgData name="CHAN JIA LIANG" userId="4f410248-5cc7-420b-a3f6-853201506d8b" providerId="ADAL" clId="{C15BFC61-73D5-4235-8D80-CE704573A7E7}" dt="2021-05-31T07:50:36.465" v="397" actId="1076"/>
          <ac:picMkLst>
            <pc:docMk/>
            <pc:sldMk cId="2112733920" sldId="270"/>
            <ac:picMk id="3076" creationId="{DC10749F-D934-47A7-BAF7-0F8658B92AEF}"/>
          </ac:picMkLst>
        </pc:picChg>
        <pc:picChg chg="add mod">
          <ac:chgData name="CHAN JIA LIANG" userId="4f410248-5cc7-420b-a3f6-853201506d8b" providerId="ADAL" clId="{C15BFC61-73D5-4235-8D80-CE704573A7E7}" dt="2021-05-31T07:51:44.190" v="408" actId="1076"/>
          <ac:picMkLst>
            <pc:docMk/>
            <pc:sldMk cId="2112733920" sldId="270"/>
            <ac:picMk id="3078" creationId="{87CAB4A8-BD31-49AD-8F06-D053D54089F2}"/>
          </ac:picMkLst>
        </pc:picChg>
      </pc:sldChg>
      <pc:sldChg chg="new del">
        <pc:chgData name="CHAN JIA LIANG" userId="4f410248-5cc7-420b-a3f6-853201506d8b" providerId="ADAL" clId="{C15BFC61-73D5-4235-8D80-CE704573A7E7}" dt="2021-05-31T07:37:03.016" v="211" actId="47"/>
        <pc:sldMkLst>
          <pc:docMk/>
          <pc:sldMk cId="2774011321" sldId="270"/>
        </pc:sldMkLst>
      </pc:sldChg>
      <pc:sldChg chg="add del">
        <pc:chgData name="CHAN JIA LIANG" userId="4f410248-5cc7-420b-a3f6-853201506d8b" providerId="ADAL" clId="{C15BFC61-73D5-4235-8D80-CE704573A7E7}" dt="2021-05-31T07:38:06.575" v="246" actId="47"/>
        <pc:sldMkLst>
          <pc:docMk/>
          <pc:sldMk cId="166686706" sldId="271"/>
        </pc:sldMkLst>
      </pc:sldChg>
      <pc:sldChg chg="modSp add mod ord">
        <pc:chgData name="CHAN JIA LIANG" userId="4f410248-5cc7-420b-a3f6-853201506d8b" providerId="ADAL" clId="{C15BFC61-73D5-4235-8D80-CE704573A7E7}" dt="2021-05-31T09:35:43.466" v="573" actId="20577"/>
        <pc:sldMkLst>
          <pc:docMk/>
          <pc:sldMk cId="3621299987" sldId="271"/>
        </pc:sldMkLst>
        <pc:spChg chg="mod">
          <ac:chgData name="CHAN JIA LIANG" userId="4f410248-5cc7-420b-a3f6-853201506d8b" providerId="ADAL" clId="{C15BFC61-73D5-4235-8D80-CE704573A7E7}" dt="2021-05-31T09:35:43.466" v="573" actId="20577"/>
          <ac:spMkLst>
            <pc:docMk/>
            <pc:sldMk cId="3621299987" sldId="271"/>
            <ac:spMk id="3" creationId="{D8FFF902-0E10-42F0-BF73-97462D4F00A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B3F77-A0E0-46ED-80A7-A30F43470927}" type="doc">
      <dgm:prSet loTypeId="urn:microsoft.com/office/officeart/2005/8/layout/cycle6" loCatId="cycle" qsTypeId="urn:microsoft.com/office/officeart/2005/8/quickstyle/simple4" qsCatId="simple" csTypeId="urn:microsoft.com/office/officeart/2005/8/colors/colorful4" csCatId="colorful" phldr="1"/>
      <dgm:spPr/>
      <dgm:t>
        <a:bodyPr/>
        <a:lstStyle/>
        <a:p>
          <a:endParaRPr lang="en-US"/>
        </a:p>
      </dgm:t>
    </dgm:pt>
    <dgm:pt modelId="{6E2B46D6-5D60-4CBB-98F6-8140EC6B4B80}">
      <dgm:prSet phldrT="[Text]"/>
      <dgm:spPr/>
      <dgm:t>
        <a:bodyPr/>
        <a:lstStyle/>
        <a:p>
          <a:r>
            <a:rPr lang="en-US"/>
            <a:t>Embed payload in PDF file</a:t>
          </a:r>
        </a:p>
      </dgm:t>
    </dgm:pt>
    <dgm:pt modelId="{E8F27291-74AB-4A1F-B648-9F50DD9361DA}" type="parTrans" cxnId="{913C7080-9F88-468C-BFFD-8C2ED59F1A95}">
      <dgm:prSet/>
      <dgm:spPr/>
      <dgm:t>
        <a:bodyPr/>
        <a:lstStyle/>
        <a:p>
          <a:endParaRPr lang="en-US"/>
        </a:p>
      </dgm:t>
    </dgm:pt>
    <dgm:pt modelId="{1E80F676-7DA8-46D8-B221-37BA71731EA5}" type="sibTrans" cxnId="{913C7080-9F88-468C-BFFD-8C2ED59F1A95}">
      <dgm:prSet/>
      <dgm:spPr/>
      <dgm:t>
        <a:bodyPr/>
        <a:lstStyle/>
        <a:p>
          <a:endParaRPr lang="en-US"/>
        </a:p>
      </dgm:t>
    </dgm:pt>
    <dgm:pt modelId="{E630AD40-D3FD-4BB0-9075-6F3F59E41116}">
      <dgm:prSet phldrT="[Text]"/>
      <dgm:spPr/>
      <dgm:t>
        <a:bodyPr/>
        <a:lstStyle/>
        <a:p>
          <a:r>
            <a:rPr lang="en-US"/>
            <a:t>Send the regular and innocent-looking PDF to victim </a:t>
          </a:r>
        </a:p>
      </dgm:t>
    </dgm:pt>
    <dgm:pt modelId="{105898C5-DB77-4125-85BD-390A7BFEDDF0}" type="parTrans" cxnId="{9BF1DDA2-C236-4339-8A06-DB713F475C34}">
      <dgm:prSet/>
      <dgm:spPr/>
      <dgm:t>
        <a:bodyPr/>
        <a:lstStyle/>
        <a:p>
          <a:endParaRPr lang="en-US"/>
        </a:p>
      </dgm:t>
    </dgm:pt>
    <dgm:pt modelId="{C17A8CCF-EFBD-415A-AA32-F395AF30A214}" type="sibTrans" cxnId="{9BF1DDA2-C236-4339-8A06-DB713F475C34}">
      <dgm:prSet/>
      <dgm:spPr/>
      <dgm:t>
        <a:bodyPr/>
        <a:lstStyle/>
        <a:p>
          <a:endParaRPr lang="en-US"/>
        </a:p>
      </dgm:t>
    </dgm:pt>
    <dgm:pt modelId="{92D16ED4-972B-4578-8390-525C9CF88F28}">
      <dgm:prSet phldrT="[Text]"/>
      <dgm:spPr/>
      <dgm:t>
        <a:bodyPr/>
        <a:lstStyle/>
        <a:p>
          <a:r>
            <a:rPr lang="en-US"/>
            <a:t>Adobe Reader will prompt permission to run file</a:t>
          </a:r>
        </a:p>
      </dgm:t>
    </dgm:pt>
    <dgm:pt modelId="{37C97C57-0B70-4FE2-BB51-6EA51D39BDA1}" type="parTrans" cxnId="{A8596C1E-13B8-4F74-8AF7-210D016E7236}">
      <dgm:prSet/>
      <dgm:spPr/>
      <dgm:t>
        <a:bodyPr/>
        <a:lstStyle/>
        <a:p>
          <a:endParaRPr lang="en-US"/>
        </a:p>
      </dgm:t>
    </dgm:pt>
    <dgm:pt modelId="{17A1A3B8-9C42-4E3D-A66A-656BA4B8B38F}" type="sibTrans" cxnId="{A8596C1E-13B8-4F74-8AF7-210D016E7236}">
      <dgm:prSet/>
      <dgm:spPr/>
      <dgm:t>
        <a:bodyPr/>
        <a:lstStyle/>
        <a:p>
          <a:endParaRPr lang="en-US"/>
        </a:p>
      </dgm:t>
    </dgm:pt>
    <dgm:pt modelId="{E1B4BF6E-F7FE-40EF-B502-60E21F129373}">
      <dgm:prSet phldrT="[Text]"/>
      <dgm:spPr/>
      <dgm:t>
        <a:bodyPr/>
        <a:lstStyle/>
        <a:p>
          <a:r>
            <a:rPr lang="en-US"/>
            <a:t>Get control of victim’s machine</a:t>
          </a:r>
        </a:p>
      </dgm:t>
    </dgm:pt>
    <dgm:pt modelId="{3C2A2BD4-4963-4ECE-B635-D68C1DBA60C5}" type="parTrans" cxnId="{EB6A3C0C-E69E-467E-B515-FF8BBBFDCC07}">
      <dgm:prSet/>
      <dgm:spPr/>
      <dgm:t>
        <a:bodyPr/>
        <a:lstStyle/>
        <a:p>
          <a:endParaRPr lang="en-US"/>
        </a:p>
      </dgm:t>
    </dgm:pt>
    <dgm:pt modelId="{6B75037C-D9A3-4A33-9312-F0FED7AF8BF2}" type="sibTrans" cxnId="{EB6A3C0C-E69E-467E-B515-FF8BBBFDCC07}">
      <dgm:prSet/>
      <dgm:spPr/>
      <dgm:t>
        <a:bodyPr/>
        <a:lstStyle/>
        <a:p>
          <a:endParaRPr lang="en-US"/>
        </a:p>
      </dgm:t>
    </dgm:pt>
    <dgm:pt modelId="{A0534E2B-549B-44E0-A07C-04E8FD1D72E2}">
      <dgm:prSet phldrT="[Text]"/>
      <dgm:spPr/>
      <dgm:t>
        <a:bodyPr/>
        <a:lstStyle/>
        <a:p>
          <a:r>
            <a:rPr lang="en-US"/>
            <a:t>Numbers of command can be executed  </a:t>
          </a:r>
        </a:p>
      </dgm:t>
    </dgm:pt>
    <dgm:pt modelId="{9253A66C-F273-4673-AF12-39EE1CF5B73F}" type="parTrans" cxnId="{4AD38D5E-E620-418F-954B-B192E9902B32}">
      <dgm:prSet/>
      <dgm:spPr/>
      <dgm:t>
        <a:bodyPr/>
        <a:lstStyle/>
        <a:p>
          <a:endParaRPr lang="en-US"/>
        </a:p>
      </dgm:t>
    </dgm:pt>
    <dgm:pt modelId="{D53355F3-5B06-47CF-94AA-6195DDF80A7C}" type="sibTrans" cxnId="{4AD38D5E-E620-418F-954B-B192E9902B32}">
      <dgm:prSet/>
      <dgm:spPr/>
      <dgm:t>
        <a:bodyPr/>
        <a:lstStyle/>
        <a:p>
          <a:endParaRPr lang="en-US"/>
        </a:p>
      </dgm:t>
    </dgm:pt>
    <dgm:pt modelId="{0D5389C3-26A9-4657-A2C0-44286492C0D8}" type="pres">
      <dgm:prSet presAssocID="{6A9B3F77-A0E0-46ED-80A7-A30F43470927}" presName="cycle" presStyleCnt="0">
        <dgm:presLayoutVars>
          <dgm:dir/>
          <dgm:resizeHandles val="exact"/>
        </dgm:presLayoutVars>
      </dgm:prSet>
      <dgm:spPr/>
    </dgm:pt>
    <dgm:pt modelId="{FB8B58CC-C22E-436B-AE35-1BD1266738B7}" type="pres">
      <dgm:prSet presAssocID="{6E2B46D6-5D60-4CBB-98F6-8140EC6B4B80}" presName="node" presStyleLbl="node1" presStyleIdx="0" presStyleCnt="5">
        <dgm:presLayoutVars>
          <dgm:bulletEnabled val="1"/>
        </dgm:presLayoutVars>
      </dgm:prSet>
      <dgm:spPr/>
    </dgm:pt>
    <dgm:pt modelId="{CD0E4AE1-0A87-49FF-9669-5D8C0D6AACFD}" type="pres">
      <dgm:prSet presAssocID="{6E2B46D6-5D60-4CBB-98F6-8140EC6B4B80}" presName="spNode" presStyleCnt="0"/>
      <dgm:spPr/>
    </dgm:pt>
    <dgm:pt modelId="{842AD554-F664-45F3-AC9C-EA03E7DD9BC2}" type="pres">
      <dgm:prSet presAssocID="{1E80F676-7DA8-46D8-B221-37BA71731EA5}" presName="sibTrans" presStyleLbl="sibTrans1D1" presStyleIdx="0" presStyleCnt="5"/>
      <dgm:spPr/>
    </dgm:pt>
    <dgm:pt modelId="{BBB3C17E-5670-4EB6-88C4-086378CE1F01}" type="pres">
      <dgm:prSet presAssocID="{E630AD40-D3FD-4BB0-9075-6F3F59E41116}" presName="node" presStyleLbl="node1" presStyleIdx="1" presStyleCnt="5">
        <dgm:presLayoutVars>
          <dgm:bulletEnabled val="1"/>
        </dgm:presLayoutVars>
      </dgm:prSet>
      <dgm:spPr/>
    </dgm:pt>
    <dgm:pt modelId="{0043F8A4-5DBA-41C2-9EA0-D40405BBCB86}" type="pres">
      <dgm:prSet presAssocID="{E630AD40-D3FD-4BB0-9075-6F3F59E41116}" presName="spNode" presStyleCnt="0"/>
      <dgm:spPr/>
    </dgm:pt>
    <dgm:pt modelId="{5391E616-C173-4968-98C4-8DB1B58F1AD0}" type="pres">
      <dgm:prSet presAssocID="{C17A8CCF-EFBD-415A-AA32-F395AF30A214}" presName="sibTrans" presStyleLbl="sibTrans1D1" presStyleIdx="1" presStyleCnt="5"/>
      <dgm:spPr/>
    </dgm:pt>
    <dgm:pt modelId="{69E6C0A5-5128-4355-9823-61E69818A0BB}" type="pres">
      <dgm:prSet presAssocID="{92D16ED4-972B-4578-8390-525C9CF88F28}" presName="node" presStyleLbl="node1" presStyleIdx="2" presStyleCnt="5">
        <dgm:presLayoutVars>
          <dgm:bulletEnabled val="1"/>
        </dgm:presLayoutVars>
      </dgm:prSet>
      <dgm:spPr/>
    </dgm:pt>
    <dgm:pt modelId="{9257C12A-145C-408C-855A-BD7CAF8534D6}" type="pres">
      <dgm:prSet presAssocID="{92D16ED4-972B-4578-8390-525C9CF88F28}" presName="spNode" presStyleCnt="0"/>
      <dgm:spPr/>
    </dgm:pt>
    <dgm:pt modelId="{DB846A91-8BCB-436F-B6A8-C767DFFE9375}" type="pres">
      <dgm:prSet presAssocID="{17A1A3B8-9C42-4E3D-A66A-656BA4B8B38F}" presName="sibTrans" presStyleLbl="sibTrans1D1" presStyleIdx="2" presStyleCnt="5"/>
      <dgm:spPr/>
    </dgm:pt>
    <dgm:pt modelId="{FFAF8068-769D-4CF5-A662-C4F3EE2AC884}" type="pres">
      <dgm:prSet presAssocID="{E1B4BF6E-F7FE-40EF-B502-60E21F129373}" presName="node" presStyleLbl="node1" presStyleIdx="3" presStyleCnt="5">
        <dgm:presLayoutVars>
          <dgm:bulletEnabled val="1"/>
        </dgm:presLayoutVars>
      </dgm:prSet>
      <dgm:spPr/>
    </dgm:pt>
    <dgm:pt modelId="{E5A155FC-42A2-4EDD-A266-0245AAB80B8F}" type="pres">
      <dgm:prSet presAssocID="{E1B4BF6E-F7FE-40EF-B502-60E21F129373}" presName="spNode" presStyleCnt="0"/>
      <dgm:spPr/>
    </dgm:pt>
    <dgm:pt modelId="{B58B397D-59F6-46F3-A640-AE18A875C014}" type="pres">
      <dgm:prSet presAssocID="{6B75037C-D9A3-4A33-9312-F0FED7AF8BF2}" presName="sibTrans" presStyleLbl="sibTrans1D1" presStyleIdx="3" presStyleCnt="5"/>
      <dgm:spPr/>
    </dgm:pt>
    <dgm:pt modelId="{72CAFFD4-0F1A-4FF7-B856-94F8E8531366}" type="pres">
      <dgm:prSet presAssocID="{A0534E2B-549B-44E0-A07C-04E8FD1D72E2}" presName="node" presStyleLbl="node1" presStyleIdx="4" presStyleCnt="5">
        <dgm:presLayoutVars>
          <dgm:bulletEnabled val="1"/>
        </dgm:presLayoutVars>
      </dgm:prSet>
      <dgm:spPr/>
    </dgm:pt>
    <dgm:pt modelId="{026E25A7-6B42-4A45-8B69-5FB752AF1E55}" type="pres">
      <dgm:prSet presAssocID="{A0534E2B-549B-44E0-A07C-04E8FD1D72E2}" presName="spNode" presStyleCnt="0"/>
      <dgm:spPr/>
    </dgm:pt>
    <dgm:pt modelId="{13B8FB72-AE24-4F91-86E1-5D9918A6A2F0}" type="pres">
      <dgm:prSet presAssocID="{D53355F3-5B06-47CF-94AA-6195DDF80A7C}" presName="sibTrans" presStyleLbl="sibTrans1D1" presStyleIdx="4" presStyleCnt="5"/>
      <dgm:spPr/>
    </dgm:pt>
  </dgm:ptLst>
  <dgm:cxnLst>
    <dgm:cxn modelId="{23E97D08-2DFC-4178-BD1F-19624611FB4D}" type="presOf" srcId="{6B75037C-D9A3-4A33-9312-F0FED7AF8BF2}" destId="{B58B397D-59F6-46F3-A640-AE18A875C014}" srcOrd="0" destOrd="0" presId="urn:microsoft.com/office/officeart/2005/8/layout/cycle6"/>
    <dgm:cxn modelId="{EB6A3C0C-E69E-467E-B515-FF8BBBFDCC07}" srcId="{6A9B3F77-A0E0-46ED-80A7-A30F43470927}" destId="{E1B4BF6E-F7FE-40EF-B502-60E21F129373}" srcOrd="3" destOrd="0" parTransId="{3C2A2BD4-4963-4ECE-B635-D68C1DBA60C5}" sibTransId="{6B75037C-D9A3-4A33-9312-F0FED7AF8BF2}"/>
    <dgm:cxn modelId="{A8596C1E-13B8-4F74-8AF7-210D016E7236}" srcId="{6A9B3F77-A0E0-46ED-80A7-A30F43470927}" destId="{92D16ED4-972B-4578-8390-525C9CF88F28}" srcOrd="2" destOrd="0" parTransId="{37C97C57-0B70-4FE2-BB51-6EA51D39BDA1}" sibTransId="{17A1A3B8-9C42-4E3D-A66A-656BA4B8B38F}"/>
    <dgm:cxn modelId="{C24A335C-B9A4-4615-A1FC-DBC25E101381}" type="presOf" srcId="{E630AD40-D3FD-4BB0-9075-6F3F59E41116}" destId="{BBB3C17E-5670-4EB6-88C4-086378CE1F01}" srcOrd="0" destOrd="0" presId="urn:microsoft.com/office/officeart/2005/8/layout/cycle6"/>
    <dgm:cxn modelId="{4AD38D5E-E620-418F-954B-B192E9902B32}" srcId="{6A9B3F77-A0E0-46ED-80A7-A30F43470927}" destId="{A0534E2B-549B-44E0-A07C-04E8FD1D72E2}" srcOrd="4" destOrd="0" parTransId="{9253A66C-F273-4673-AF12-39EE1CF5B73F}" sibTransId="{D53355F3-5B06-47CF-94AA-6195DDF80A7C}"/>
    <dgm:cxn modelId="{7026BD42-8C80-46F6-B4AB-E359542D06B9}" type="presOf" srcId="{1E80F676-7DA8-46D8-B221-37BA71731EA5}" destId="{842AD554-F664-45F3-AC9C-EA03E7DD9BC2}" srcOrd="0" destOrd="0" presId="urn:microsoft.com/office/officeart/2005/8/layout/cycle6"/>
    <dgm:cxn modelId="{794E9443-3586-4262-97EE-2E658B825CFE}" type="presOf" srcId="{6A9B3F77-A0E0-46ED-80A7-A30F43470927}" destId="{0D5389C3-26A9-4657-A2C0-44286492C0D8}" srcOrd="0" destOrd="0" presId="urn:microsoft.com/office/officeart/2005/8/layout/cycle6"/>
    <dgm:cxn modelId="{913C7080-9F88-468C-BFFD-8C2ED59F1A95}" srcId="{6A9B3F77-A0E0-46ED-80A7-A30F43470927}" destId="{6E2B46D6-5D60-4CBB-98F6-8140EC6B4B80}" srcOrd="0" destOrd="0" parTransId="{E8F27291-74AB-4A1F-B648-9F50DD9361DA}" sibTransId="{1E80F676-7DA8-46D8-B221-37BA71731EA5}"/>
    <dgm:cxn modelId="{9BF1DDA2-C236-4339-8A06-DB713F475C34}" srcId="{6A9B3F77-A0E0-46ED-80A7-A30F43470927}" destId="{E630AD40-D3FD-4BB0-9075-6F3F59E41116}" srcOrd="1" destOrd="0" parTransId="{105898C5-DB77-4125-85BD-390A7BFEDDF0}" sibTransId="{C17A8CCF-EFBD-415A-AA32-F395AF30A214}"/>
    <dgm:cxn modelId="{D71D7BB5-C795-4E8F-B59C-40D0E7278FC0}" type="presOf" srcId="{E1B4BF6E-F7FE-40EF-B502-60E21F129373}" destId="{FFAF8068-769D-4CF5-A662-C4F3EE2AC884}" srcOrd="0" destOrd="0" presId="urn:microsoft.com/office/officeart/2005/8/layout/cycle6"/>
    <dgm:cxn modelId="{91EAEAC3-61A8-4B66-BC94-0185141F66CB}" type="presOf" srcId="{D53355F3-5B06-47CF-94AA-6195DDF80A7C}" destId="{13B8FB72-AE24-4F91-86E1-5D9918A6A2F0}" srcOrd="0" destOrd="0" presId="urn:microsoft.com/office/officeart/2005/8/layout/cycle6"/>
    <dgm:cxn modelId="{8A4AB7C7-E90C-4B2F-A0B3-6648D38AEFBC}" type="presOf" srcId="{92D16ED4-972B-4578-8390-525C9CF88F28}" destId="{69E6C0A5-5128-4355-9823-61E69818A0BB}" srcOrd="0" destOrd="0" presId="urn:microsoft.com/office/officeart/2005/8/layout/cycle6"/>
    <dgm:cxn modelId="{A25117D7-63BE-4526-BE5B-B0D54F04FC7D}" type="presOf" srcId="{17A1A3B8-9C42-4E3D-A66A-656BA4B8B38F}" destId="{DB846A91-8BCB-436F-B6A8-C767DFFE9375}" srcOrd="0" destOrd="0" presId="urn:microsoft.com/office/officeart/2005/8/layout/cycle6"/>
    <dgm:cxn modelId="{A82234E4-63FA-446E-BA69-F99ADACD46A8}" type="presOf" srcId="{C17A8CCF-EFBD-415A-AA32-F395AF30A214}" destId="{5391E616-C173-4968-98C4-8DB1B58F1AD0}" srcOrd="0" destOrd="0" presId="urn:microsoft.com/office/officeart/2005/8/layout/cycle6"/>
    <dgm:cxn modelId="{E339EBEE-4ED5-4C01-BA98-BF80953F44C5}" type="presOf" srcId="{A0534E2B-549B-44E0-A07C-04E8FD1D72E2}" destId="{72CAFFD4-0F1A-4FF7-B856-94F8E8531366}" srcOrd="0" destOrd="0" presId="urn:microsoft.com/office/officeart/2005/8/layout/cycle6"/>
    <dgm:cxn modelId="{A2D4FAEE-C1C5-4357-BF02-87341E56729B}" type="presOf" srcId="{6E2B46D6-5D60-4CBB-98F6-8140EC6B4B80}" destId="{FB8B58CC-C22E-436B-AE35-1BD1266738B7}" srcOrd="0" destOrd="0" presId="urn:microsoft.com/office/officeart/2005/8/layout/cycle6"/>
    <dgm:cxn modelId="{DF1B21F9-BC4B-40E5-80E9-6F3892FEE7AC}" type="presParOf" srcId="{0D5389C3-26A9-4657-A2C0-44286492C0D8}" destId="{FB8B58CC-C22E-436B-AE35-1BD1266738B7}" srcOrd="0" destOrd="0" presId="urn:microsoft.com/office/officeart/2005/8/layout/cycle6"/>
    <dgm:cxn modelId="{954775E7-8EBA-40E6-A6F6-21D401EE0044}" type="presParOf" srcId="{0D5389C3-26A9-4657-A2C0-44286492C0D8}" destId="{CD0E4AE1-0A87-49FF-9669-5D8C0D6AACFD}" srcOrd="1" destOrd="0" presId="urn:microsoft.com/office/officeart/2005/8/layout/cycle6"/>
    <dgm:cxn modelId="{B318AC5C-FB79-4443-BD36-388C28D55DA7}" type="presParOf" srcId="{0D5389C3-26A9-4657-A2C0-44286492C0D8}" destId="{842AD554-F664-45F3-AC9C-EA03E7DD9BC2}" srcOrd="2" destOrd="0" presId="urn:microsoft.com/office/officeart/2005/8/layout/cycle6"/>
    <dgm:cxn modelId="{13202297-E8D3-40BF-8C51-21BC2BD5B531}" type="presParOf" srcId="{0D5389C3-26A9-4657-A2C0-44286492C0D8}" destId="{BBB3C17E-5670-4EB6-88C4-086378CE1F01}" srcOrd="3" destOrd="0" presId="urn:microsoft.com/office/officeart/2005/8/layout/cycle6"/>
    <dgm:cxn modelId="{2C19ED71-8B22-4A37-9317-05863F8186D6}" type="presParOf" srcId="{0D5389C3-26A9-4657-A2C0-44286492C0D8}" destId="{0043F8A4-5DBA-41C2-9EA0-D40405BBCB86}" srcOrd="4" destOrd="0" presId="urn:microsoft.com/office/officeart/2005/8/layout/cycle6"/>
    <dgm:cxn modelId="{A4E70B11-6B5A-46F2-ADC6-9F58967A5A78}" type="presParOf" srcId="{0D5389C3-26A9-4657-A2C0-44286492C0D8}" destId="{5391E616-C173-4968-98C4-8DB1B58F1AD0}" srcOrd="5" destOrd="0" presId="urn:microsoft.com/office/officeart/2005/8/layout/cycle6"/>
    <dgm:cxn modelId="{1A47CEA9-5691-44AE-8633-37DEA6827105}" type="presParOf" srcId="{0D5389C3-26A9-4657-A2C0-44286492C0D8}" destId="{69E6C0A5-5128-4355-9823-61E69818A0BB}" srcOrd="6" destOrd="0" presId="urn:microsoft.com/office/officeart/2005/8/layout/cycle6"/>
    <dgm:cxn modelId="{5100EBF2-D9CA-4FEA-AE19-174A79A29089}" type="presParOf" srcId="{0D5389C3-26A9-4657-A2C0-44286492C0D8}" destId="{9257C12A-145C-408C-855A-BD7CAF8534D6}" srcOrd="7" destOrd="0" presId="urn:microsoft.com/office/officeart/2005/8/layout/cycle6"/>
    <dgm:cxn modelId="{E54A7927-AB24-4E31-B0C2-7760C06CB33B}" type="presParOf" srcId="{0D5389C3-26A9-4657-A2C0-44286492C0D8}" destId="{DB846A91-8BCB-436F-B6A8-C767DFFE9375}" srcOrd="8" destOrd="0" presId="urn:microsoft.com/office/officeart/2005/8/layout/cycle6"/>
    <dgm:cxn modelId="{F8A095C6-FF54-42B4-8B3B-2D52FDB855AA}" type="presParOf" srcId="{0D5389C3-26A9-4657-A2C0-44286492C0D8}" destId="{FFAF8068-769D-4CF5-A662-C4F3EE2AC884}" srcOrd="9" destOrd="0" presId="urn:microsoft.com/office/officeart/2005/8/layout/cycle6"/>
    <dgm:cxn modelId="{802EFC57-7064-4428-AF65-A02CE38D9BD7}" type="presParOf" srcId="{0D5389C3-26A9-4657-A2C0-44286492C0D8}" destId="{E5A155FC-42A2-4EDD-A266-0245AAB80B8F}" srcOrd="10" destOrd="0" presId="urn:microsoft.com/office/officeart/2005/8/layout/cycle6"/>
    <dgm:cxn modelId="{71D69B35-F17E-4168-9B94-6BD9AC14F2CD}" type="presParOf" srcId="{0D5389C3-26A9-4657-A2C0-44286492C0D8}" destId="{B58B397D-59F6-46F3-A640-AE18A875C014}" srcOrd="11" destOrd="0" presId="urn:microsoft.com/office/officeart/2005/8/layout/cycle6"/>
    <dgm:cxn modelId="{756C465F-E699-44C5-8322-EC3A0F8B6A97}" type="presParOf" srcId="{0D5389C3-26A9-4657-A2C0-44286492C0D8}" destId="{72CAFFD4-0F1A-4FF7-B856-94F8E8531366}" srcOrd="12" destOrd="0" presId="urn:microsoft.com/office/officeart/2005/8/layout/cycle6"/>
    <dgm:cxn modelId="{01995F90-7560-4D2A-A3DC-DFFDA7CE332E}" type="presParOf" srcId="{0D5389C3-26A9-4657-A2C0-44286492C0D8}" destId="{026E25A7-6B42-4A45-8B69-5FB752AF1E55}" srcOrd="13" destOrd="0" presId="urn:microsoft.com/office/officeart/2005/8/layout/cycle6"/>
    <dgm:cxn modelId="{750302E8-6CE7-4B10-9D13-14EF041CDE63}" type="presParOf" srcId="{0D5389C3-26A9-4657-A2C0-44286492C0D8}" destId="{13B8FB72-AE24-4F91-86E1-5D9918A6A2F0}"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AB404-4CC1-419D-A400-78DABDFFDA59}" type="doc">
      <dgm:prSet loTypeId="urn:microsoft.com/office/officeart/2008/layout/AlternatingHexagons" loCatId="list" qsTypeId="urn:microsoft.com/office/officeart/2005/8/quickstyle/simple4" qsCatId="simple" csTypeId="urn:microsoft.com/office/officeart/2005/8/colors/accent1_2" csCatId="accent1" phldr="1"/>
      <dgm:spPr/>
      <dgm:t>
        <a:bodyPr/>
        <a:lstStyle/>
        <a:p>
          <a:endParaRPr lang="en-US"/>
        </a:p>
      </dgm:t>
    </dgm:pt>
    <dgm:pt modelId="{97F3635C-45B5-40BD-BE8D-69548431FF1D}">
      <dgm:prSet phldrT="[Text]" custT="1"/>
      <dgm:spPr>
        <a:solidFill>
          <a:schemeClr val="accent2">
            <a:lumMod val="75000"/>
          </a:schemeClr>
        </a:solidFill>
      </dgm:spPr>
      <dgm:t>
        <a:bodyPr/>
        <a:lstStyle/>
        <a:p>
          <a:r>
            <a:rPr lang="en-US" sz="2000"/>
            <a:t>Windows Machine</a:t>
          </a:r>
        </a:p>
      </dgm:t>
    </dgm:pt>
    <dgm:pt modelId="{BBA48D08-023C-4B80-A04D-D32393B112FD}" type="sibTrans" cxnId="{82BD5770-29DF-4F72-B1C7-1CBF61A30E3B}">
      <dgm:prSet custT="1"/>
      <dgm:spPr>
        <a:solidFill>
          <a:schemeClr val="accent5">
            <a:lumMod val="50000"/>
          </a:schemeClr>
        </a:solidFill>
      </dgm:spPr>
      <dgm:t>
        <a:bodyPr/>
        <a:lstStyle/>
        <a:p>
          <a:r>
            <a:rPr lang="en-US" sz="2000"/>
            <a:t>Kali Linux</a:t>
          </a:r>
        </a:p>
      </dgm:t>
    </dgm:pt>
    <dgm:pt modelId="{7A62CE50-CE54-4FCF-85C2-3E527F8F740D}" type="parTrans" cxnId="{82BD5770-29DF-4F72-B1C7-1CBF61A30E3B}">
      <dgm:prSet/>
      <dgm:spPr/>
      <dgm:t>
        <a:bodyPr/>
        <a:lstStyle/>
        <a:p>
          <a:endParaRPr lang="en-US"/>
        </a:p>
      </dgm:t>
    </dgm:pt>
    <dgm:pt modelId="{1EB94DEF-FAF4-44BE-891C-451F2F0EF48C}">
      <dgm:prSet phldrT="[Text]" custT="1"/>
      <dgm:spPr>
        <a:solidFill>
          <a:schemeClr val="accent5">
            <a:lumMod val="50000"/>
          </a:schemeClr>
        </a:solidFill>
      </dgm:spPr>
      <dgm:t>
        <a:bodyPr/>
        <a:lstStyle/>
        <a:p>
          <a:r>
            <a:rPr lang="en-US" sz="2000"/>
            <a:t>Metasploit</a:t>
          </a:r>
          <a:endParaRPr lang="en-US" sz="1500"/>
        </a:p>
      </dgm:t>
    </dgm:pt>
    <dgm:pt modelId="{71D14736-2421-4B6B-95ED-5E4994F72679}" type="sibTrans" cxnId="{AF627481-7391-4CC5-A4DD-9ADA1473BDAC}">
      <dgm:prSet custT="1"/>
      <dgm:spPr>
        <a:solidFill>
          <a:schemeClr val="accent2">
            <a:lumMod val="75000"/>
          </a:schemeClr>
        </a:solidFill>
      </dgm:spPr>
      <dgm:t>
        <a:bodyPr/>
        <a:lstStyle/>
        <a:p>
          <a:r>
            <a:rPr lang="en-US" sz="2000"/>
            <a:t>Adobe Reader 8.1.2</a:t>
          </a:r>
        </a:p>
      </dgm:t>
    </dgm:pt>
    <dgm:pt modelId="{1EDC3392-C19B-4C26-8755-5093EE760918}" type="parTrans" cxnId="{AF627481-7391-4CC5-A4DD-9ADA1473BDAC}">
      <dgm:prSet/>
      <dgm:spPr/>
      <dgm:t>
        <a:bodyPr/>
        <a:lstStyle/>
        <a:p>
          <a:endParaRPr lang="en-US"/>
        </a:p>
      </dgm:t>
    </dgm:pt>
    <dgm:pt modelId="{AB29692C-5BD5-4C65-816E-17B630D605CF}" type="pres">
      <dgm:prSet presAssocID="{3B3AB404-4CC1-419D-A400-78DABDFFDA59}" presName="Name0" presStyleCnt="0">
        <dgm:presLayoutVars>
          <dgm:chMax/>
          <dgm:chPref/>
          <dgm:dir/>
          <dgm:animLvl val="lvl"/>
        </dgm:presLayoutVars>
      </dgm:prSet>
      <dgm:spPr/>
    </dgm:pt>
    <dgm:pt modelId="{E61B4545-9038-47E2-8FF4-DDD0703EF671}" type="pres">
      <dgm:prSet presAssocID="{97F3635C-45B5-40BD-BE8D-69548431FF1D}" presName="composite" presStyleCnt="0"/>
      <dgm:spPr/>
    </dgm:pt>
    <dgm:pt modelId="{FB2D3A12-09B8-4399-A43D-5F582EA8B112}" type="pres">
      <dgm:prSet presAssocID="{97F3635C-45B5-40BD-BE8D-69548431FF1D}" presName="Parent1" presStyleLbl="node1" presStyleIdx="0" presStyleCnt="4">
        <dgm:presLayoutVars>
          <dgm:chMax val="1"/>
          <dgm:chPref val="1"/>
          <dgm:bulletEnabled val="1"/>
        </dgm:presLayoutVars>
      </dgm:prSet>
      <dgm:spPr/>
    </dgm:pt>
    <dgm:pt modelId="{A9CB8EB5-570E-411D-BD93-E2272E736A3F}" type="pres">
      <dgm:prSet presAssocID="{97F3635C-45B5-40BD-BE8D-69548431FF1D}" presName="Childtext1" presStyleLbl="revTx" presStyleIdx="0" presStyleCnt="2">
        <dgm:presLayoutVars>
          <dgm:chMax val="0"/>
          <dgm:chPref val="0"/>
          <dgm:bulletEnabled val="1"/>
        </dgm:presLayoutVars>
      </dgm:prSet>
      <dgm:spPr/>
    </dgm:pt>
    <dgm:pt modelId="{C68DF9EF-8FDA-4F62-9E76-6F23B2963B55}" type="pres">
      <dgm:prSet presAssocID="{97F3635C-45B5-40BD-BE8D-69548431FF1D}" presName="BalanceSpacing" presStyleCnt="0"/>
      <dgm:spPr/>
    </dgm:pt>
    <dgm:pt modelId="{86608DBE-BB03-484D-855F-16717A3A44AF}" type="pres">
      <dgm:prSet presAssocID="{97F3635C-45B5-40BD-BE8D-69548431FF1D}" presName="BalanceSpacing1" presStyleCnt="0"/>
      <dgm:spPr/>
    </dgm:pt>
    <dgm:pt modelId="{F97F009E-19D5-4F56-AE4E-DBAD70DCDC3A}" type="pres">
      <dgm:prSet presAssocID="{BBA48D08-023C-4B80-A04D-D32393B112FD}" presName="Accent1Text" presStyleLbl="node1" presStyleIdx="1" presStyleCnt="4"/>
      <dgm:spPr/>
    </dgm:pt>
    <dgm:pt modelId="{5E7E818E-C83D-473F-8145-93C743B58AB2}" type="pres">
      <dgm:prSet presAssocID="{BBA48D08-023C-4B80-A04D-D32393B112FD}" presName="spaceBetweenRectangles" presStyleCnt="0"/>
      <dgm:spPr/>
    </dgm:pt>
    <dgm:pt modelId="{6455FA4C-86BA-46C7-91EB-33E8FF9AC866}" type="pres">
      <dgm:prSet presAssocID="{1EB94DEF-FAF4-44BE-891C-451F2F0EF48C}" presName="composite" presStyleCnt="0"/>
      <dgm:spPr/>
    </dgm:pt>
    <dgm:pt modelId="{853A0182-354C-4E3B-BEE0-734E1D4F23AD}" type="pres">
      <dgm:prSet presAssocID="{1EB94DEF-FAF4-44BE-891C-451F2F0EF48C}" presName="Parent1" presStyleLbl="node1" presStyleIdx="2" presStyleCnt="4">
        <dgm:presLayoutVars>
          <dgm:chMax val="1"/>
          <dgm:chPref val="1"/>
          <dgm:bulletEnabled val="1"/>
        </dgm:presLayoutVars>
      </dgm:prSet>
      <dgm:spPr/>
    </dgm:pt>
    <dgm:pt modelId="{4461C28D-87D9-45A3-90CD-A1F86E688509}" type="pres">
      <dgm:prSet presAssocID="{1EB94DEF-FAF4-44BE-891C-451F2F0EF48C}" presName="Childtext1" presStyleLbl="revTx" presStyleIdx="1" presStyleCnt="2">
        <dgm:presLayoutVars>
          <dgm:chMax val="0"/>
          <dgm:chPref val="0"/>
          <dgm:bulletEnabled val="1"/>
        </dgm:presLayoutVars>
      </dgm:prSet>
      <dgm:spPr/>
    </dgm:pt>
    <dgm:pt modelId="{8F9E7360-D30E-449B-AA87-3F558440B3EA}" type="pres">
      <dgm:prSet presAssocID="{1EB94DEF-FAF4-44BE-891C-451F2F0EF48C}" presName="BalanceSpacing" presStyleCnt="0"/>
      <dgm:spPr/>
    </dgm:pt>
    <dgm:pt modelId="{F94655C3-2127-46B2-90CE-E00647F27440}" type="pres">
      <dgm:prSet presAssocID="{1EB94DEF-FAF4-44BE-891C-451F2F0EF48C}" presName="BalanceSpacing1" presStyleCnt="0"/>
      <dgm:spPr/>
    </dgm:pt>
    <dgm:pt modelId="{A17A7389-83EA-4A95-9FF3-095552C351AF}" type="pres">
      <dgm:prSet presAssocID="{71D14736-2421-4B6B-95ED-5E4994F72679}" presName="Accent1Text" presStyleLbl="node1" presStyleIdx="3" presStyleCnt="4"/>
      <dgm:spPr/>
    </dgm:pt>
  </dgm:ptLst>
  <dgm:cxnLst>
    <dgm:cxn modelId="{327F1137-815A-455E-939C-6DBC8EC47749}" type="presOf" srcId="{1EB94DEF-FAF4-44BE-891C-451F2F0EF48C}" destId="{853A0182-354C-4E3B-BEE0-734E1D4F23AD}" srcOrd="0" destOrd="0" presId="urn:microsoft.com/office/officeart/2008/layout/AlternatingHexagons"/>
    <dgm:cxn modelId="{66299442-0631-4ADB-B463-EBD493A1569F}" type="presOf" srcId="{3B3AB404-4CC1-419D-A400-78DABDFFDA59}" destId="{AB29692C-5BD5-4C65-816E-17B630D605CF}" srcOrd="0" destOrd="0" presId="urn:microsoft.com/office/officeart/2008/layout/AlternatingHexagons"/>
    <dgm:cxn modelId="{125AFD46-7C46-4E63-A3A2-A7CC4C1FA1B5}" type="presOf" srcId="{BBA48D08-023C-4B80-A04D-D32393B112FD}" destId="{F97F009E-19D5-4F56-AE4E-DBAD70DCDC3A}" srcOrd="0" destOrd="0" presId="urn:microsoft.com/office/officeart/2008/layout/AlternatingHexagons"/>
    <dgm:cxn modelId="{82BD5770-29DF-4F72-B1C7-1CBF61A30E3B}" srcId="{3B3AB404-4CC1-419D-A400-78DABDFFDA59}" destId="{97F3635C-45B5-40BD-BE8D-69548431FF1D}" srcOrd="0" destOrd="0" parTransId="{7A62CE50-CE54-4FCF-85C2-3E527F8F740D}" sibTransId="{BBA48D08-023C-4B80-A04D-D32393B112FD}"/>
    <dgm:cxn modelId="{5FD93459-4409-4EFF-A8F8-65099D2ACC44}" type="presOf" srcId="{71D14736-2421-4B6B-95ED-5E4994F72679}" destId="{A17A7389-83EA-4A95-9FF3-095552C351AF}" srcOrd="0" destOrd="0" presId="urn:microsoft.com/office/officeart/2008/layout/AlternatingHexagons"/>
    <dgm:cxn modelId="{AF627481-7391-4CC5-A4DD-9ADA1473BDAC}" srcId="{3B3AB404-4CC1-419D-A400-78DABDFFDA59}" destId="{1EB94DEF-FAF4-44BE-891C-451F2F0EF48C}" srcOrd="1" destOrd="0" parTransId="{1EDC3392-C19B-4C26-8755-5093EE760918}" sibTransId="{71D14736-2421-4B6B-95ED-5E4994F72679}"/>
    <dgm:cxn modelId="{E921E0B6-DBE3-4E89-9861-4D9AA429BC16}" type="presOf" srcId="{97F3635C-45B5-40BD-BE8D-69548431FF1D}" destId="{FB2D3A12-09B8-4399-A43D-5F582EA8B112}" srcOrd="0" destOrd="0" presId="urn:microsoft.com/office/officeart/2008/layout/AlternatingHexagons"/>
    <dgm:cxn modelId="{5D4C14E7-D174-4560-BB16-1138189494E8}" type="presParOf" srcId="{AB29692C-5BD5-4C65-816E-17B630D605CF}" destId="{E61B4545-9038-47E2-8FF4-DDD0703EF671}" srcOrd="0" destOrd="0" presId="urn:microsoft.com/office/officeart/2008/layout/AlternatingHexagons"/>
    <dgm:cxn modelId="{203A3226-3558-416E-8B64-211BEF0ADDA9}" type="presParOf" srcId="{E61B4545-9038-47E2-8FF4-DDD0703EF671}" destId="{FB2D3A12-09B8-4399-A43D-5F582EA8B112}" srcOrd="0" destOrd="0" presId="urn:microsoft.com/office/officeart/2008/layout/AlternatingHexagons"/>
    <dgm:cxn modelId="{26EC5F08-DF88-4D22-BDDF-743B1D45A7B8}" type="presParOf" srcId="{E61B4545-9038-47E2-8FF4-DDD0703EF671}" destId="{A9CB8EB5-570E-411D-BD93-E2272E736A3F}" srcOrd="1" destOrd="0" presId="urn:microsoft.com/office/officeart/2008/layout/AlternatingHexagons"/>
    <dgm:cxn modelId="{C63D9DAA-A35B-44DE-8158-6A26A2C5CDD3}" type="presParOf" srcId="{E61B4545-9038-47E2-8FF4-DDD0703EF671}" destId="{C68DF9EF-8FDA-4F62-9E76-6F23B2963B55}" srcOrd="2" destOrd="0" presId="urn:microsoft.com/office/officeart/2008/layout/AlternatingHexagons"/>
    <dgm:cxn modelId="{E3B0595D-3FFA-40EF-B7D8-C5799425B804}" type="presParOf" srcId="{E61B4545-9038-47E2-8FF4-DDD0703EF671}" destId="{86608DBE-BB03-484D-855F-16717A3A44AF}" srcOrd="3" destOrd="0" presId="urn:microsoft.com/office/officeart/2008/layout/AlternatingHexagons"/>
    <dgm:cxn modelId="{3A2D14D8-121D-4A30-9645-DDD57B2211C8}" type="presParOf" srcId="{E61B4545-9038-47E2-8FF4-DDD0703EF671}" destId="{F97F009E-19D5-4F56-AE4E-DBAD70DCDC3A}" srcOrd="4" destOrd="0" presId="urn:microsoft.com/office/officeart/2008/layout/AlternatingHexagons"/>
    <dgm:cxn modelId="{E35188BE-7265-46B0-942A-964914CB8577}" type="presParOf" srcId="{AB29692C-5BD5-4C65-816E-17B630D605CF}" destId="{5E7E818E-C83D-473F-8145-93C743B58AB2}" srcOrd="1" destOrd="0" presId="urn:microsoft.com/office/officeart/2008/layout/AlternatingHexagons"/>
    <dgm:cxn modelId="{CAA80F45-76EC-4460-888F-1A9AF01E988A}" type="presParOf" srcId="{AB29692C-5BD5-4C65-816E-17B630D605CF}" destId="{6455FA4C-86BA-46C7-91EB-33E8FF9AC866}" srcOrd="2" destOrd="0" presId="urn:microsoft.com/office/officeart/2008/layout/AlternatingHexagons"/>
    <dgm:cxn modelId="{81213E12-FFA2-435F-AF46-264E621E655C}" type="presParOf" srcId="{6455FA4C-86BA-46C7-91EB-33E8FF9AC866}" destId="{853A0182-354C-4E3B-BEE0-734E1D4F23AD}" srcOrd="0" destOrd="0" presId="urn:microsoft.com/office/officeart/2008/layout/AlternatingHexagons"/>
    <dgm:cxn modelId="{446830A7-FFAA-41D7-84BE-63CAD0DFCE98}" type="presParOf" srcId="{6455FA4C-86BA-46C7-91EB-33E8FF9AC866}" destId="{4461C28D-87D9-45A3-90CD-A1F86E688509}" srcOrd="1" destOrd="0" presId="urn:microsoft.com/office/officeart/2008/layout/AlternatingHexagons"/>
    <dgm:cxn modelId="{F7041C87-8619-43BD-BC8E-7CC49152314C}" type="presParOf" srcId="{6455FA4C-86BA-46C7-91EB-33E8FF9AC866}" destId="{8F9E7360-D30E-449B-AA87-3F558440B3EA}" srcOrd="2" destOrd="0" presId="urn:microsoft.com/office/officeart/2008/layout/AlternatingHexagons"/>
    <dgm:cxn modelId="{40BF5AAA-34F6-4316-87B8-7A016ABECFBE}" type="presParOf" srcId="{6455FA4C-86BA-46C7-91EB-33E8FF9AC866}" destId="{F94655C3-2127-46B2-90CE-E00647F27440}" srcOrd="3" destOrd="0" presId="urn:microsoft.com/office/officeart/2008/layout/AlternatingHexagons"/>
    <dgm:cxn modelId="{D10CC4CB-B12E-4A8F-BAC2-3CF0E1698939}" type="presParOf" srcId="{6455FA4C-86BA-46C7-91EB-33E8FF9AC866}" destId="{A17A7389-83EA-4A95-9FF3-095552C351A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B58CC-C22E-436B-AE35-1BD1266738B7}">
      <dsp:nvSpPr>
        <dsp:cNvPr id="0" name=""/>
        <dsp:cNvSpPr/>
      </dsp:nvSpPr>
      <dsp:spPr>
        <a:xfrm>
          <a:off x="5003208" y="1326"/>
          <a:ext cx="1778023" cy="1155715"/>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Embed payload in PDF file</a:t>
          </a:r>
        </a:p>
      </dsp:txBody>
      <dsp:txXfrm>
        <a:off x="5059625" y="57743"/>
        <a:ext cx="1665189" cy="1042881"/>
      </dsp:txXfrm>
    </dsp:sp>
    <dsp:sp modelId="{842AD554-F664-45F3-AC9C-EA03E7DD9BC2}">
      <dsp:nvSpPr>
        <dsp:cNvPr id="0" name=""/>
        <dsp:cNvSpPr/>
      </dsp:nvSpPr>
      <dsp:spPr>
        <a:xfrm>
          <a:off x="3582242" y="579183"/>
          <a:ext cx="4619954" cy="4619954"/>
        </a:xfrm>
        <a:custGeom>
          <a:avLst/>
          <a:gdLst/>
          <a:ahLst/>
          <a:cxnLst/>
          <a:rect l="0" t="0" r="0" b="0"/>
          <a:pathLst>
            <a:path>
              <a:moveTo>
                <a:pt x="3211215" y="183063"/>
              </a:moveTo>
              <a:arcTo wR="2309977" hR="2309977" stAng="17577831" swAng="1962508"/>
            </a:path>
          </a:pathLst>
        </a:custGeom>
        <a:noFill/>
        <a:ln w="9525" cap="rnd"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B3C17E-5670-4EB6-88C4-086378CE1F01}">
      <dsp:nvSpPr>
        <dsp:cNvPr id="0" name=""/>
        <dsp:cNvSpPr/>
      </dsp:nvSpPr>
      <dsp:spPr>
        <a:xfrm>
          <a:off x="7200126" y="1597481"/>
          <a:ext cx="1778023" cy="1155715"/>
        </a:xfrm>
        <a:prstGeom prst="roundRect">
          <a:avLst/>
        </a:prstGeom>
        <a:gradFill rotWithShape="0">
          <a:gsLst>
            <a:gs pos="0">
              <a:schemeClr val="accent4">
                <a:hueOff val="4910119"/>
                <a:satOff val="-461"/>
                <a:lumOff val="588"/>
                <a:alphaOff val="0"/>
                <a:tint val="96000"/>
                <a:lumMod val="102000"/>
              </a:schemeClr>
            </a:gs>
            <a:gs pos="100000">
              <a:schemeClr val="accent4">
                <a:hueOff val="4910119"/>
                <a:satOff val="-461"/>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Send the regular and innocent-looking PDF to victim </a:t>
          </a:r>
        </a:p>
      </dsp:txBody>
      <dsp:txXfrm>
        <a:off x="7256543" y="1653898"/>
        <a:ext cx="1665189" cy="1042881"/>
      </dsp:txXfrm>
    </dsp:sp>
    <dsp:sp modelId="{5391E616-C173-4968-98C4-8DB1B58F1AD0}">
      <dsp:nvSpPr>
        <dsp:cNvPr id="0" name=""/>
        <dsp:cNvSpPr/>
      </dsp:nvSpPr>
      <dsp:spPr>
        <a:xfrm>
          <a:off x="3582242" y="579183"/>
          <a:ext cx="4619954" cy="4619954"/>
        </a:xfrm>
        <a:custGeom>
          <a:avLst/>
          <a:gdLst/>
          <a:ahLst/>
          <a:cxnLst/>
          <a:rect l="0" t="0" r="0" b="0"/>
          <a:pathLst>
            <a:path>
              <a:moveTo>
                <a:pt x="4616772" y="2188783"/>
              </a:moveTo>
              <a:arcTo wR="2309977" hR="2309977" stAng="21419554" swAng="2197048"/>
            </a:path>
          </a:pathLst>
        </a:custGeom>
        <a:noFill/>
        <a:ln w="9525" cap="rnd" cmpd="sng" algn="ctr">
          <a:solidFill>
            <a:schemeClr val="accent4">
              <a:hueOff val="4910119"/>
              <a:satOff val="-461"/>
              <a:lumOff val="588"/>
              <a:alphaOff val="0"/>
            </a:schemeClr>
          </a:solidFill>
          <a:prstDash val="solid"/>
        </a:ln>
        <a:effectLst/>
      </dsp:spPr>
      <dsp:style>
        <a:lnRef idx="1">
          <a:scrgbClr r="0" g="0" b="0"/>
        </a:lnRef>
        <a:fillRef idx="0">
          <a:scrgbClr r="0" g="0" b="0"/>
        </a:fillRef>
        <a:effectRef idx="0">
          <a:scrgbClr r="0" g="0" b="0"/>
        </a:effectRef>
        <a:fontRef idx="minor"/>
      </dsp:style>
    </dsp:sp>
    <dsp:sp modelId="{69E6C0A5-5128-4355-9823-61E69818A0BB}">
      <dsp:nvSpPr>
        <dsp:cNvPr id="0" name=""/>
        <dsp:cNvSpPr/>
      </dsp:nvSpPr>
      <dsp:spPr>
        <a:xfrm>
          <a:off x="6360978" y="4180113"/>
          <a:ext cx="1778023" cy="1155715"/>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Adobe Reader will prompt permission to run file</a:t>
          </a:r>
        </a:p>
      </dsp:txBody>
      <dsp:txXfrm>
        <a:off x="6417395" y="4236530"/>
        <a:ext cx="1665189" cy="1042881"/>
      </dsp:txXfrm>
    </dsp:sp>
    <dsp:sp modelId="{DB846A91-8BCB-436F-B6A8-C767DFFE9375}">
      <dsp:nvSpPr>
        <dsp:cNvPr id="0" name=""/>
        <dsp:cNvSpPr/>
      </dsp:nvSpPr>
      <dsp:spPr>
        <a:xfrm>
          <a:off x="3582242" y="579183"/>
          <a:ext cx="4619954" cy="4619954"/>
        </a:xfrm>
        <a:custGeom>
          <a:avLst/>
          <a:gdLst/>
          <a:ahLst/>
          <a:cxnLst/>
          <a:rect l="0" t="0" r="0" b="0"/>
          <a:pathLst>
            <a:path>
              <a:moveTo>
                <a:pt x="2769551" y="4573775"/>
              </a:moveTo>
              <a:arcTo wR="2309977" hR="2309977" stAng="4711459" swAng="1377082"/>
            </a:path>
          </a:pathLst>
        </a:custGeom>
        <a:noFill/>
        <a:ln w="9525" cap="rnd" cmpd="sng" algn="ctr">
          <a:solidFill>
            <a:schemeClr val="accent4">
              <a:hueOff val="9820237"/>
              <a:satOff val="-922"/>
              <a:lumOff val="1176"/>
              <a:alphaOff val="0"/>
            </a:schemeClr>
          </a:solidFill>
          <a:prstDash val="solid"/>
        </a:ln>
        <a:effectLst/>
      </dsp:spPr>
      <dsp:style>
        <a:lnRef idx="1">
          <a:scrgbClr r="0" g="0" b="0"/>
        </a:lnRef>
        <a:fillRef idx="0">
          <a:scrgbClr r="0" g="0" b="0"/>
        </a:fillRef>
        <a:effectRef idx="0">
          <a:scrgbClr r="0" g="0" b="0"/>
        </a:effectRef>
        <a:fontRef idx="minor"/>
      </dsp:style>
    </dsp:sp>
    <dsp:sp modelId="{FFAF8068-769D-4CF5-A662-C4F3EE2AC884}">
      <dsp:nvSpPr>
        <dsp:cNvPr id="0" name=""/>
        <dsp:cNvSpPr/>
      </dsp:nvSpPr>
      <dsp:spPr>
        <a:xfrm>
          <a:off x="3645437" y="4180113"/>
          <a:ext cx="1778023" cy="1155715"/>
        </a:xfrm>
        <a:prstGeom prst="roundRect">
          <a:avLst/>
        </a:prstGeom>
        <a:gradFill rotWithShape="0">
          <a:gsLst>
            <a:gs pos="0">
              <a:schemeClr val="accent4">
                <a:hueOff val="14730356"/>
                <a:satOff val="-1384"/>
                <a:lumOff val="1764"/>
                <a:alphaOff val="0"/>
                <a:tint val="96000"/>
                <a:lumMod val="102000"/>
              </a:schemeClr>
            </a:gs>
            <a:gs pos="100000">
              <a:schemeClr val="accent4">
                <a:hueOff val="14730356"/>
                <a:satOff val="-1384"/>
                <a:lumOff val="1764"/>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Get control of victim’s machine</a:t>
          </a:r>
        </a:p>
      </dsp:txBody>
      <dsp:txXfrm>
        <a:off x="3701854" y="4236530"/>
        <a:ext cx="1665189" cy="1042881"/>
      </dsp:txXfrm>
    </dsp:sp>
    <dsp:sp modelId="{B58B397D-59F6-46F3-A640-AE18A875C014}">
      <dsp:nvSpPr>
        <dsp:cNvPr id="0" name=""/>
        <dsp:cNvSpPr/>
      </dsp:nvSpPr>
      <dsp:spPr>
        <a:xfrm>
          <a:off x="3582242" y="579183"/>
          <a:ext cx="4619954" cy="4619954"/>
        </a:xfrm>
        <a:custGeom>
          <a:avLst/>
          <a:gdLst/>
          <a:ahLst/>
          <a:cxnLst/>
          <a:rect l="0" t="0" r="0" b="0"/>
          <a:pathLst>
            <a:path>
              <a:moveTo>
                <a:pt x="386172" y="3588635"/>
              </a:moveTo>
              <a:arcTo wR="2309977" hR="2309977" stAng="8783398" swAng="2197048"/>
            </a:path>
          </a:pathLst>
        </a:custGeom>
        <a:noFill/>
        <a:ln w="9525" cap="rnd" cmpd="sng" algn="ctr">
          <a:solidFill>
            <a:schemeClr val="accent4">
              <a:hueOff val="14730356"/>
              <a:satOff val="-1384"/>
              <a:lumOff val="1764"/>
              <a:alphaOff val="0"/>
            </a:schemeClr>
          </a:solidFill>
          <a:prstDash val="solid"/>
        </a:ln>
        <a:effectLst/>
      </dsp:spPr>
      <dsp:style>
        <a:lnRef idx="1">
          <a:scrgbClr r="0" g="0" b="0"/>
        </a:lnRef>
        <a:fillRef idx="0">
          <a:scrgbClr r="0" g="0" b="0"/>
        </a:fillRef>
        <a:effectRef idx="0">
          <a:scrgbClr r="0" g="0" b="0"/>
        </a:effectRef>
        <a:fontRef idx="minor"/>
      </dsp:style>
    </dsp:sp>
    <dsp:sp modelId="{72CAFFD4-0F1A-4FF7-B856-94F8E8531366}">
      <dsp:nvSpPr>
        <dsp:cNvPr id="0" name=""/>
        <dsp:cNvSpPr/>
      </dsp:nvSpPr>
      <dsp:spPr>
        <a:xfrm>
          <a:off x="2806289" y="1597481"/>
          <a:ext cx="1778023" cy="1155715"/>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Numbers of command can be executed  </a:t>
          </a:r>
        </a:p>
      </dsp:txBody>
      <dsp:txXfrm>
        <a:off x="2862706" y="1653898"/>
        <a:ext cx="1665189" cy="1042881"/>
      </dsp:txXfrm>
    </dsp:sp>
    <dsp:sp modelId="{13B8FB72-AE24-4F91-86E1-5D9918A6A2F0}">
      <dsp:nvSpPr>
        <dsp:cNvPr id="0" name=""/>
        <dsp:cNvSpPr/>
      </dsp:nvSpPr>
      <dsp:spPr>
        <a:xfrm>
          <a:off x="3582242" y="579183"/>
          <a:ext cx="4619954" cy="4619954"/>
        </a:xfrm>
        <a:custGeom>
          <a:avLst/>
          <a:gdLst/>
          <a:ahLst/>
          <a:cxnLst/>
          <a:rect l="0" t="0" r="0" b="0"/>
          <a:pathLst>
            <a:path>
              <a:moveTo>
                <a:pt x="402338" y="1007322"/>
              </a:moveTo>
              <a:arcTo wR="2309977" hR="2309977" stAng="12859661" swAng="1962508"/>
            </a:path>
          </a:pathLst>
        </a:custGeom>
        <a:noFill/>
        <a:ln w="9525" cap="rnd" cmpd="sng" algn="ctr">
          <a:solidFill>
            <a:schemeClr val="accent4">
              <a:hueOff val="19640475"/>
              <a:satOff val="-1845"/>
              <a:lumOff val="2352"/>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D3A12-09B8-4399-A43D-5F582EA8B112}">
      <dsp:nvSpPr>
        <dsp:cNvPr id="0" name=""/>
        <dsp:cNvSpPr/>
      </dsp:nvSpPr>
      <dsp:spPr>
        <a:xfrm rot="5400000">
          <a:off x="5377754" y="164197"/>
          <a:ext cx="2503769" cy="2178279"/>
        </a:xfrm>
        <a:prstGeom prst="hexagon">
          <a:avLst>
            <a:gd name="adj" fmla="val 25000"/>
            <a:gd name="vf" fmla="val 115470"/>
          </a:avLst>
        </a:prstGeom>
        <a:solidFill>
          <a:schemeClr val="accent2">
            <a:lumMod val="75000"/>
          </a:schemeClr>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Windows Machine</a:t>
          </a:r>
        </a:p>
      </dsp:txBody>
      <dsp:txXfrm rot="-5400000">
        <a:off x="5879947" y="391623"/>
        <a:ext cx="1499383" cy="1723427"/>
      </dsp:txXfrm>
    </dsp:sp>
    <dsp:sp modelId="{A9CB8EB5-570E-411D-BD93-E2272E736A3F}">
      <dsp:nvSpPr>
        <dsp:cNvPr id="0" name=""/>
        <dsp:cNvSpPr/>
      </dsp:nvSpPr>
      <dsp:spPr>
        <a:xfrm>
          <a:off x="7784879" y="502206"/>
          <a:ext cx="2794207" cy="1502261"/>
        </a:xfrm>
        <a:prstGeom prst="rect">
          <a:avLst/>
        </a:prstGeom>
        <a:noFill/>
        <a:ln>
          <a:noFill/>
        </a:ln>
        <a:effectLst/>
      </dsp:spPr>
      <dsp:style>
        <a:lnRef idx="0">
          <a:scrgbClr r="0" g="0" b="0"/>
        </a:lnRef>
        <a:fillRef idx="0">
          <a:scrgbClr r="0" g="0" b="0"/>
        </a:fillRef>
        <a:effectRef idx="0">
          <a:scrgbClr r="0" g="0" b="0"/>
        </a:effectRef>
        <a:fontRef idx="minor"/>
      </dsp:style>
    </dsp:sp>
    <dsp:sp modelId="{F97F009E-19D5-4F56-AE4E-DBAD70DCDC3A}">
      <dsp:nvSpPr>
        <dsp:cNvPr id="0" name=""/>
        <dsp:cNvSpPr/>
      </dsp:nvSpPr>
      <dsp:spPr>
        <a:xfrm rot="5400000">
          <a:off x="3025212" y="164197"/>
          <a:ext cx="2503769" cy="2178279"/>
        </a:xfrm>
        <a:prstGeom prst="hexagon">
          <a:avLst>
            <a:gd name="adj" fmla="val 25000"/>
            <a:gd name="vf" fmla="val 115470"/>
          </a:avLst>
        </a:prstGeom>
        <a:solidFill>
          <a:schemeClr val="accent5">
            <a:lumMod val="50000"/>
          </a:schemeClr>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Kali Linux</a:t>
          </a:r>
        </a:p>
      </dsp:txBody>
      <dsp:txXfrm rot="-5400000">
        <a:off x="3527405" y="391623"/>
        <a:ext cx="1499383" cy="1723427"/>
      </dsp:txXfrm>
    </dsp:sp>
    <dsp:sp modelId="{853A0182-354C-4E3B-BEE0-734E1D4F23AD}">
      <dsp:nvSpPr>
        <dsp:cNvPr id="0" name=""/>
        <dsp:cNvSpPr/>
      </dsp:nvSpPr>
      <dsp:spPr>
        <a:xfrm rot="5400000">
          <a:off x="4196976" y="2289397"/>
          <a:ext cx="2503769" cy="2178279"/>
        </a:xfrm>
        <a:prstGeom prst="hexagon">
          <a:avLst>
            <a:gd name="adj" fmla="val 25000"/>
            <a:gd name="vf" fmla="val 115470"/>
          </a:avLst>
        </a:prstGeom>
        <a:solidFill>
          <a:schemeClr val="accent5">
            <a:lumMod val="50000"/>
          </a:schemeClr>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Metasploit</a:t>
          </a:r>
          <a:endParaRPr lang="en-US" sz="1500" kern="1200"/>
        </a:p>
      </dsp:txBody>
      <dsp:txXfrm rot="-5400000">
        <a:off x="4699169" y="2516823"/>
        <a:ext cx="1499383" cy="1723427"/>
      </dsp:txXfrm>
    </dsp:sp>
    <dsp:sp modelId="{4461C28D-87D9-45A3-90CD-A1F86E688509}">
      <dsp:nvSpPr>
        <dsp:cNvPr id="0" name=""/>
        <dsp:cNvSpPr/>
      </dsp:nvSpPr>
      <dsp:spPr>
        <a:xfrm>
          <a:off x="1565514" y="2627405"/>
          <a:ext cx="2704071" cy="1502261"/>
        </a:xfrm>
        <a:prstGeom prst="rect">
          <a:avLst/>
        </a:prstGeom>
        <a:noFill/>
        <a:ln>
          <a:noFill/>
        </a:ln>
        <a:effectLst/>
      </dsp:spPr>
      <dsp:style>
        <a:lnRef idx="0">
          <a:scrgbClr r="0" g="0" b="0"/>
        </a:lnRef>
        <a:fillRef idx="0">
          <a:scrgbClr r="0" g="0" b="0"/>
        </a:fillRef>
        <a:effectRef idx="0">
          <a:scrgbClr r="0" g="0" b="0"/>
        </a:effectRef>
        <a:fontRef idx="minor"/>
      </dsp:style>
    </dsp:sp>
    <dsp:sp modelId="{A17A7389-83EA-4A95-9FF3-095552C351AF}">
      <dsp:nvSpPr>
        <dsp:cNvPr id="0" name=""/>
        <dsp:cNvSpPr/>
      </dsp:nvSpPr>
      <dsp:spPr>
        <a:xfrm rot="5400000">
          <a:off x="6549519" y="2289397"/>
          <a:ext cx="2503769" cy="2178279"/>
        </a:xfrm>
        <a:prstGeom prst="hexagon">
          <a:avLst>
            <a:gd name="adj" fmla="val 25000"/>
            <a:gd name="vf" fmla="val 115470"/>
          </a:avLst>
        </a:prstGeom>
        <a:solidFill>
          <a:schemeClr val="accent2">
            <a:lumMod val="75000"/>
          </a:schemeClr>
        </a:soli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Adobe Reader 8.1.2</a:t>
          </a:r>
        </a:p>
      </dsp:txBody>
      <dsp:txXfrm rot="-5400000">
        <a:off x="7051712" y="2516823"/>
        <a:ext cx="1499383" cy="1723427"/>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2513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422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222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502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1726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755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242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448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929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669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100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749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283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869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542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154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6/6/2021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432060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6164" y="1815955"/>
            <a:ext cx="9144000" cy="2387600"/>
          </a:xfrm>
        </p:spPr>
        <p:txBody>
          <a:bodyPr/>
          <a:lstStyle/>
          <a:p>
            <a:r>
              <a:rPr lang="en-US" b="1"/>
              <a:t>Embedded Backdoor Connection via PDF Files</a:t>
            </a:r>
          </a:p>
        </p:txBody>
      </p:sp>
      <p:sp>
        <p:nvSpPr>
          <p:cNvPr id="3" name="Subtitle 2"/>
          <p:cNvSpPr>
            <a:spLocks noGrp="1"/>
          </p:cNvSpPr>
          <p:nvPr>
            <p:ph type="subTitle" idx="1"/>
          </p:nvPr>
        </p:nvSpPr>
        <p:spPr>
          <a:xfrm>
            <a:off x="2317435" y="4080988"/>
            <a:ext cx="9144000" cy="1655762"/>
          </a:xfrm>
        </p:spPr>
        <p:txBody>
          <a:bodyPr/>
          <a:lstStyle/>
          <a:p>
            <a:r>
              <a:rPr lang="en-US"/>
              <a:t>Presented by Bawang Ranger</a:t>
            </a:r>
          </a:p>
        </p:txBody>
      </p:sp>
      <p:pic>
        <p:nvPicPr>
          <p:cNvPr id="1026" name="Picture 2">
            <a:extLst>
              <a:ext uri="{FF2B5EF4-FFF2-40B4-BE49-F238E27FC236}">
                <a16:creationId xmlns:a16="http://schemas.microsoft.com/office/drawing/2014/main" id="{6D1F5941-37AC-4607-951D-E4585BE0C1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1540" y="4285225"/>
            <a:ext cx="2183363" cy="218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996039" y="323943"/>
            <a:ext cx="10018713" cy="1060990"/>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484310" y="1162974"/>
            <a:ext cx="10018713" cy="2143133"/>
          </a:xfrm>
        </p:spPr>
        <p:txBody>
          <a:bodyPr>
            <a:normAutofit/>
          </a:bodyPr>
          <a:lstStyle/>
          <a:p>
            <a:r>
              <a:rPr lang="en-US" b="0" i="0">
                <a:solidFill>
                  <a:srgbClr val="000000"/>
                </a:solidFill>
                <a:effectLst/>
                <a:latin typeface="Calibri" panose="020F0502020204030204" pitchFamily="34" charset="0"/>
              </a:rPr>
              <a:t>Then, we will set the INFILENAME flag with th</a:t>
            </a:r>
            <a:r>
              <a:rPr lang="en-US">
                <a:solidFill>
                  <a:srgbClr val="000000"/>
                </a:solidFill>
                <a:latin typeface="Calibri" panose="020F0502020204030204" pitchFamily="34" charset="0"/>
              </a:rPr>
              <a:t>e </a:t>
            </a:r>
            <a:r>
              <a:rPr lang="en-US" b="0" i="0">
                <a:solidFill>
                  <a:srgbClr val="000000"/>
                </a:solidFill>
                <a:effectLst/>
                <a:latin typeface="Calibri" panose="020F0502020204030204" pitchFamily="34" charset="0"/>
              </a:rPr>
              <a:t>path of input file to act as the base of the PDF. </a:t>
            </a:r>
          </a:p>
          <a:p>
            <a:r>
              <a:rPr lang="en-US" b="0" i="0">
                <a:solidFill>
                  <a:srgbClr val="000000"/>
                </a:solidFill>
                <a:effectLst/>
                <a:latin typeface="Calibri" panose="020F0502020204030204" pitchFamily="34" charset="0"/>
              </a:rPr>
              <a:t>Next, we will set the filename to something that will attract victim’s interest to open the malicious PDF file.</a:t>
            </a:r>
            <a:endParaRPr lang="en-MY"/>
          </a:p>
        </p:txBody>
      </p:sp>
      <p:sp>
        <p:nvSpPr>
          <p:cNvPr id="4" name="TextBox 3">
            <a:extLst>
              <a:ext uri="{FF2B5EF4-FFF2-40B4-BE49-F238E27FC236}">
                <a16:creationId xmlns:a16="http://schemas.microsoft.com/office/drawing/2014/main" id="{BEF8FA41-CEF0-457D-98E0-F99C3AE6290E}"/>
              </a:ext>
            </a:extLst>
          </p:cNvPr>
          <p:cNvSpPr txBox="1"/>
          <p:nvPr/>
        </p:nvSpPr>
        <p:spPr>
          <a:xfrm>
            <a:off x="9785572" y="0"/>
            <a:ext cx="2406428"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Chan Jia Liang 17128679/1</a:t>
            </a:r>
            <a:endParaRPr lang="en-US" sz="1600">
              <a:solidFill>
                <a:schemeClr val="bg1">
                  <a:lumMod val="50000"/>
                </a:schemeClr>
              </a:solidFill>
              <a:latin typeface="Calibri" panose="020F0502020204030204" pitchFamily="34" charset="0"/>
              <a:cs typeface="Calibri" panose="020F0502020204030204" pitchFamily="34" charset="0"/>
            </a:endParaRPr>
          </a:p>
        </p:txBody>
      </p:sp>
      <p:pic>
        <p:nvPicPr>
          <p:cNvPr id="3074" name="Picture 2" descr="Text Box">
            <a:extLst>
              <a:ext uri="{FF2B5EF4-FFF2-40B4-BE49-F238E27FC236}">
                <a16:creationId xmlns:a16="http://schemas.microsoft.com/office/drawing/2014/main" id="{E2401150-9692-4918-A049-880987C88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320" y="3299481"/>
            <a:ext cx="6630955" cy="562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5E9743-4C46-4650-91EF-53A2F7C37A9F}"/>
              </a:ext>
            </a:extLst>
          </p:cNvPr>
          <p:cNvPicPr>
            <a:picLocks noChangeAspect="1"/>
          </p:cNvPicPr>
          <p:nvPr/>
        </p:nvPicPr>
        <p:blipFill>
          <a:blip r:embed="rId3"/>
          <a:stretch>
            <a:fillRect/>
          </a:stretch>
        </p:blipFill>
        <p:spPr>
          <a:xfrm>
            <a:off x="9252964" y="3027062"/>
            <a:ext cx="1242406" cy="1307977"/>
          </a:xfrm>
          <a:prstGeom prst="roundRect">
            <a:avLst>
              <a:gd name="adj" fmla="val 16048"/>
            </a:avLst>
          </a:prstGeom>
          <a:ln w="38100">
            <a:solidFill>
              <a:schemeClr val="accent6">
                <a:lumMod val="75000"/>
              </a:schemeClr>
            </a:solidFill>
          </a:ln>
        </p:spPr>
      </p:pic>
      <p:pic>
        <p:nvPicPr>
          <p:cNvPr id="3076" name="Picture 4" descr="Download Smiling Devil Emoji Icon | Emoji Island">
            <a:extLst>
              <a:ext uri="{FF2B5EF4-FFF2-40B4-BE49-F238E27FC236}">
                <a16:creationId xmlns:a16="http://schemas.microsoft.com/office/drawing/2014/main" id="{DC10749F-D934-47A7-BAF7-0F8658B92A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8611">
            <a:off x="9620988" y="3688309"/>
            <a:ext cx="336140" cy="3361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7CAB4A8-BD31-49AD-8F06-D053D54089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606" r="30598" b="68084"/>
          <a:stretch/>
        </p:blipFill>
        <p:spPr bwMode="auto">
          <a:xfrm>
            <a:off x="1894320" y="4684642"/>
            <a:ext cx="8461516" cy="130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3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58911" y="121235"/>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585911" y="898817"/>
            <a:ext cx="10018713" cy="3124201"/>
          </a:xfrm>
        </p:spPr>
        <p:txBody>
          <a:bodyPr/>
          <a:lstStyle/>
          <a:p>
            <a:r>
              <a:rPr lang="en-GB" sz="1800">
                <a:effectLst/>
                <a:latin typeface="Calibri" panose="020F0502020204030204" pitchFamily="34" charset="0"/>
                <a:ea typeface="DengXian" panose="02010600030101010101" pitchFamily="2" charset="-122"/>
                <a:cs typeface="Arial" panose="020B0604020202020204" pitchFamily="34" charset="0"/>
              </a:rPr>
              <a:t>We can view our options again before we enter “exploit” command to generate the payload together with PDF. </a:t>
            </a:r>
            <a:endParaRPr lang="en-MY"/>
          </a:p>
        </p:txBody>
      </p:sp>
      <p:pic>
        <p:nvPicPr>
          <p:cNvPr id="7" name="Picture 6">
            <a:extLst>
              <a:ext uri="{FF2B5EF4-FFF2-40B4-BE49-F238E27FC236}">
                <a16:creationId xmlns:a16="http://schemas.microsoft.com/office/drawing/2014/main" id="{042CD5E9-7810-4213-9639-19567E94AEC1}"/>
              </a:ext>
            </a:extLst>
          </p:cNvPr>
          <p:cNvPicPr>
            <a:picLocks noChangeAspect="1"/>
          </p:cNvPicPr>
          <p:nvPr/>
        </p:nvPicPr>
        <p:blipFill>
          <a:blip r:embed="rId2"/>
          <a:stretch>
            <a:fillRect/>
          </a:stretch>
        </p:blipFill>
        <p:spPr>
          <a:xfrm>
            <a:off x="1817687" y="3104988"/>
            <a:ext cx="5014913" cy="1098712"/>
          </a:xfrm>
          <a:prstGeom prst="rect">
            <a:avLst/>
          </a:prstGeom>
        </p:spPr>
      </p:pic>
      <p:pic>
        <p:nvPicPr>
          <p:cNvPr id="9" name="Picture 8">
            <a:extLst>
              <a:ext uri="{FF2B5EF4-FFF2-40B4-BE49-F238E27FC236}">
                <a16:creationId xmlns:a16="http://schemas.microsoft.com/office/drawing/2014/main" id="{3BEC5E98-A0F5-4487-BAFF-28B29B9E6B39}"/>
              </a:ext>
            </a:extLst>
          </p:cNvPr>
          <p:cNvPicPr>
            <a:picLocks noChangeAspect="1"/>
          </p:cNvPicPr>
          <p:nvPr/>
        </p:nvPicPr>
        <p:blipFill>
          <a:blip r:embed="rId3"/>
          <a:stretch>
            <a:fillRect/>
          </a:stretch>
        </p:blipFill>
        <p:spPr>
          <a:xfrm>
            <a:off x="1792826" y="4454073"/>
            <a:ext cx="10145174" cy="1478964"/>
          </a:xfrm>
          <a:prstGeom prst="rect">
            <a:avLst/>
          </a:prstGeom>
        </p:spPr>
      </p:pic>
      <p:sp>
        <p:nvSpPr>
          <p:cNvPr id="11" name="TextBox 10">
            <a:extLst>
              <a:ext uri="{FF2B5EF4-FFF2-40B4-BE49-F238E27FC236}">
                <a16:creationId xmlns:a16="http://schemas.microsoft.com/office/drawing/2014/main" id="{28361010-F32D-4B03-8FBE-931BCE6EB5DF}"/>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Omar Othman – 17165621/1</a:t>
            </a:r>
            <a:endParaRPr lang="en-US" sz="18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129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58911" y="121235"/>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585911" y="898817"/>
            <a:ext cx="10018713" cy="3124201"/>
          </a:xfrm>
        </p:spPr>
        <p:txBody>
          <a:bodyPr/>
          <a:lstStyle/>
          <a:p>
            <a:pPr marL="0" marR="0">
              <a:lnSpc>
                <a:spcPct val="107000"/>
              </a:lnSpc>
              <a:spcBef>
                <a:spcPts val="0"/>
              </a:spcBef>
              <a:spcAft>
                <a:spcPts val="800"/>
              </a:spcAft>
            </a:pPr>
            <a:r>
              <a:rPr lang="en-GB" sz="1800">
                <a:effectLst/>
                <a:latin typeface="Calibri" panose="020F0502020204030204" pitchFamily="34" charset="0"/>
                <a:ea typeface="DengXian" panose="02010600030101010101" pitchFamily="2" charset="-122"/>
                <a:cs typeface="Arial" panose="020B0604020202020204" pitchFamily="34" charset="0"/>
              </a:rPr>
              <a:t>Once we done generated the PDF file, we will move the file to /var/www/html which is the directory of our Kali machine’s to host the web application server for our victim to download the PDF file later.</a:t>
            </a:r>
            <a:endParaRPr lang="en-US" sz="1800">
              <a:effectLst/>
              <a:latin typeface="Calibri" panose="020F0502020204030204" pitchFamily="34" charset="0"/>
              <a:ea typeface="DengXian" panose="02010600030101010101" pitchFamily="2" charset="-122"/>
              <a:cs typeface="Arial" panose="020B0604020202020204" pitchFamily="34" charset="0"/>
            </a:endParaRPr>
          </a:p>
        </p:txBody>
      </p:sp>
      <p:pic>
        <p:nvPicPr>
          <p:cNvPr id="6" name="Picture 5">
            <a:extLst>
              <a:ext uri="{FF2B5EF4-FFF2-40B4-BE49-F238E27FC236}">
                <a16:creationId xmlns:a16="http://schemas.microsoft.com/office/drawing/2014/main" id="{4BA15B41-15AB-45EC-B2E0-78DFB060B024}"/>
              </a:ext>
            </a:extLst>
          </p:cNvPr>
          <p:cNvPicPr/>
          <p:nvPr/>
        </p:nvPicPr>
        <p:blipFill>
          <a:blip r:embed="rId2"/>
          <a:stretch>
            <a:fillRect/>
          </a:stretch>
        </p:blipFill>
        <p:spPr>
          <a:xfrm>
            <a:off x="1714500" y="3014027"/>
            <a:ext cx="8623300" cy="1494473"/>
          </a:xfrm>
          <a:prstGeom prst="rect">
            <a:avLst/>
          </a:prstGeom>
        </p:spPr>
      </p:pic>
      <p:pic>
        <p:nvPicPr>
          <p:cNvPr id="5" name="Picture 4">
            <a:extLst>
              <a:ext uri="{FF2B5EF4-FFF2-40B4-BE49-F238E27FC236}">
                <a16:creationId xmlns:a16="http://schemas.microsoft.com/office/drawing/2014/main" id="{A91383FE-7E99-4762-8B96-D1A0AB5A4009}"/>
              </a:ext>
            </a:extLst>
          </p:cNvPr>
          <p:cNvPicPr>
            <a:picLocks noChangeAspect="1"/>
          </p:cNvPicPr>
          <p:nvPr/>
        </p:nvPicPr>
        <p:blipFill>
          <a:blip r:embed="rId3"/>
          <a:stretch>
            <a:fillRect/>
          </a:stretch>
        </p:blipFill>
        <p:spPr>
          <a:xfrm>
            <a:off x="1714500" y="4696486"/>
            <a:ext cx="6972300" cy="581025"/>
          </a:xfrm>
          <a:prstGeom prst="rect">
            <a:avLst/>
          </a:prstGeom>
        </p:spPr>
      </p:pic>
      <p:sp>
        <p:nvSpPr>
          <p:cNvPr id="10" name="TextBox 9">
            <a:extLst>
              <a:ext uri="{FF2B5EF4-FFF2-40B4-BE49-F238E27FC236}">
                <a16:creationId xmlns:a16="http://schemas.microsoft.com/office/drawing/2014/main" id="{17358EDB-DAEE-459D-BEA9-8411D43B8653}"/>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Omar Othman – 17165621/1</a:t>
            </a:r>
            <a:endParaRPr lang="en-US" sz="18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770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58911" y="121235"/>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543845" y="619668"/>
            <a:ext cx="10018713" cy="3124201"/>
          </a:xfrm>
        </p:spPr>
        <p:txBody>
          <a:bodyPr/>
          <a:lstStyle/>
          <a:p>
            <a:pPr marL="0" marR="0">
              <a:lnSpc>
                <a:spcPct val="107000"/>
              </a:lnSpc>
              <a:spcBef>
                <a:spcPts val="0"/>
              </a:spcBef>
              <a:spcAft>
                <a:spcPts val="800"/>
              </a:spcAft>
            </a:pPr>
            <a:r>
              <a:rPr lang="en-GB" sz="1800">
                <a:effectLst/>
                <a:latin typeface="Calibri" panose="020F0502020204030204" pitchFamily="34" charset="0"/>
                <a:ea typeface="DengXian" panose="02010600030101010101" pitchFamily="2" charset="-122"/>
                <a:cs typeface="Arial" panose="020B0604020202020204" pitchFamily="34" charset="0"/>
              </a:rPr>
              <a:t>Then, to set up our listener, we will make use of "exploit/multi/handler". Again, we will set the payload, LHOST, LPORT aligned with what we have defined in generating the malicious PDF file. Then we will run the payload.</a:t>
            </a:r>
            <a:endParaRPr lang="en-US" sz="1800">
              <a:effectLst/>
              <a:latin typeface="Calibri" panose="020F0502020204030204" pitchFamily="34" charset="0"/>
              <a:ea typeface="DengXian" panose="02010600030101010101" pitchFamily="2" charset="-122"/>
              <a:cs typeface="Arial" panose="020B0604020202020204" pitchFamily="34" charset="0"/>
            </a:endParaRPr>
          </a:p>
        </p:txBody>
      </p:sp>
      <p:pic>
        <p:nvPicPr>
          <p:cNvPr id="7" name="Picture 6">
            <a:extLst>
              <a:ext uri="{FF2B5EF4-FFF2-40B4-BE49-F238E27FC236}">
                <a16:creationId xmlns:a16="http://schemas.microsoft.com/office/drawing/2014/main" id="{552FABD4-6D74-4312-B1B3-053429D7E547}"/>
              </a:ext>
            </a:extLst>
          </p:cNvPr>
          <p:cNvPicPr>
            <a:picLocks noChangeAspect="1"/>
          </p:cNvPicPr>
          <p:nvPr/>
        </p:nvPicPr>
        <p:blipFill>
          <a:blip r:embed="rId2"/>
          <a:stretch>
            <a:fillRect/>
          </a:stretch>
        </p:blipFill>
        <p:spPr>
          <a:xfrm>
            <a:off x="1081087" y="3743869"/>
            <a:ext cx="4557713" cy="1440275"/>
          </a:xfrm>
          <a:prstGeom prst="rect">
            <a:avLst/>
          </a:prstGeom>
        </p:spPr>
      </p:pic>
      <p:pic>
        <p:nvPicPr>
          <p:cNvPr id="8" name="Picture 7">
            <a:extLst>
              <a:ext uri="{FF2B5EF4-FFF2-40B4-BE49-F238E27FC236}">
                <a16:creationId xmlns:a16="http://schemas.microsoft.com/office/drawing/2014/main" id="{B585F651-4004-4CC6-B374-4B86F3861B35}"/>
              </a:ext>
            </a:extLst>
          </p:cNvPr>
          <p:cNvPicPr/>
          <p:nvPr/>
        </p:nvPicPr>
        <p:blipFill>
          <a:blip r:embed="rId3">
            <a:extLst>
              <a:ext uri="{28A0092B-C50C-407E-A947-70E740481C1C}">
                <a14:useLocalDpi xmlns:a14="http://schemas.microsoft.com/office/drawing/2010/main" val="0"/>
              </a:ext>
            </a:extLst>
          </a:blip>
          <a:stretch>
            <a:fillRect/>
          </a:stretch>
        </p:blipFill>
        <p:spPr>
          <a:xfrm>
            <a:off x="5892798" y="2810725"/>
            <a:ext cx="5584826" cy="3641601"/>
          </a:xfrm>
          <a:prstGeom prst="rect">
            <a:avLst/>
          </a:prstGeom>
        </p:spPr>
      </p:pic>
      <p:sp>
        <p:nvSpPr>
          <p:cNvPr id="9" name="TextBox 8">
            <a:extLst>
              <a:ext uri="{FF2B5EF4-FFF2-40B4-BE49-F238E27FC236}">
                <a16:creationId xmlns:a16="http://schemas.microsoft.com/office/drawing/2014/main" id="{B6AAE7AD-A3DF-4AE4-BD62-1CB01519AE86}"/>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Omar Othman – 17165621/1</a:t>
            </a:r>
            <a:endParaRPr lang="en-US" sz="18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25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58911" y="121235"/>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543845" y="619668"/>
            <a:ext cx="10018713" cy="3124201"/>
          </a:xfrm>
        </p:spPr>
        <p:txBody>
          <a:bodyPr/>
          <a:lstStyle/>
          <a:p>
            <a:pPr marL="0" marR="0">
              <a:lnSpc>
                <a:spcPct val="107000"/>
              </a:lnSpc>
              <a:spcBef>
                <a:spcPts val="0"/>
              </a:spcBef>
              <a:spcAft>
                <a:spcPts val="800"/>
              </a:spcAft>
            </a:pPr>
            <a:r>
              <a:rPr lang="en-GB" sz="1800">
                <a:effectLst/>
                <a:latin typeface="Calibri" panose="020F0502020204030204" pitchFamily="34" charset="0"/>
                <a:ea typeface="DengXian" panose="02010600030101010101" pitchFamily="2" charset="-122"/>
                <a:cs typeface="Times New Roman" panose="02020603050405020304" pitchFamily="18" charset="0"/>
              </a:rPr>
              <a:t>In another terminal, we check the status of the Apache server to ensure it is running to host our PDF file in /var/www/html for the victim to download the file.</a:t>
            </a:r>
            <a:endParaRPr lang="en-US" sz="1800">
              <a:effectLst/>
              <a:latin typeface="Calibri" panose="020F0502020204030204" pitchFamily="34" charset="0"/>
              <a:ea typeface="DengXian" panose="02010600030101010101" pitchFamily="2" charset="-122"/>
              <a:cs typeface="Arial" panose="020B0604020202020204" pitchFamily="34" charset="0"/>
            </a:endParaRPr>
          </a:p>
        </p:txBody>
      </p:sp>
      <p:sp>
        <p:nvSpPr>
          <p:cNvPr id="9" name="TextBox 8">
            <a:extLst>
              <a:ext uri="{FF2B5EF4-FFF2-40B4-BE49-F238E27FC236}">
                <a16:creationId xmlns:a16="http://schemas.microsoft.com/office/drawing/2014/main" id="{B6AAE7AD-A3DF-4AE4-BD62-1CB01519AE86}"/>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Ahmad Afiq – 17168872/1</a:t>
            </a:r>
            <a:endParaRPr lang="en-US" sz="1800">
              <a:solidFill>
                <a:schemeClr val="bg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CBC3084-FEC2-4461-B9CA-3C79DB0895E4}"/>
              </a:ext>
            </a:extLst>
          </p:cNvPr>
          <p:cNvPicPr>
            <a:picLocks noChangeAspect="1"/>
          </p:cNvPicPr>
          <p:nvPr/>
        </p:nvPicPr>
        <p:blipFill>
          <a:blip r:embed="rId2"/>
          <a:stretch>
            <a:fillRect/>
          </a:stretch>
        </p:blipFill>
        <p:spPr>
          <a:xfrm>
            <a:off x="1543846" y="2896026"/>
            <a:ext cx="4122382" cy="1085479"/>
          </a:xfrm>
          <a:prstGeom prst="rect">
            <a:avLst/>
          </a:prstGeom>
        </p:spPr>
      </p:pic>
      <p:pic>
        <p:nvPicPr>
          <p:cNvPr id="11" name="Picture 10">
            <a:extLst>
              <a:ext uri="{FF2B5EF4-FFF2-40B4-BE49-F238E27FC236}">
                <a16:creationId xmlns:a16="http://schemas.microsoft.com/office/drawing/2014/main" id="{D4AF34B6-BD30-4B38-B27B-25F842A0C9B4}"/>
              </a:ext>
            </a:extLst>
          </p:cNvPr>
          <p:cNvPicPr/>
          <p:nvPr/>
        </p:nvPicPr>
        <p:blipFill>
          <a:blip r:embed="rId3">
            <a:extLst>
              <a:ext uri="{28A0092B-C50C-407E-A947-70E740481C1C}">
                <a14:useLocalDpi xmlns:a14="http://schemas.microsoft.com/office/drawing/2010/main" val="0"/>
              </a:ext>
            </a:extLst>
          </a:blip>
          <a:stretch>
            <a:fillRect/>
          </a:stretch>
        </p:blipFill>
        <p:spPr>
          <a:xfrm>
            <a:off x="5961858" y="2896025"/>
            <a:ext cx="5262869" cy="3542097"/>
          </a:xfrm>
          <a:prstGeom prst="rect">
            <a:avLst/>
          </a:prstGeom>
        </p:spPr>
      </p:pic>
    </p:spTree>
    <p:extLst>
      <p:ext uri="{BB962C8B-B14F-4D97-AF65-F5344CB8AC3E}">
        <p14:creationId xmlns:p14="http://schemas.microsoft.com/office/powerpoint/2010/main" val="236479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58911" y="121235"/>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543845" y="619668"/>
            <a:ext cx="10018713" cy="3124201"/>
          </a:xfrm>
        </p:spPr>
        <p:txBody>
          <a:bodyPr/>
          <a:lstStyle/>
          <a:p>
            <a:pPr marL="0" marR="0">
              <a:lnSpc>
                <a:spcPct val="107000"/>
              </a:lnSpc>
              <a:spcBef>
                <a:spcPts val="0"/>
              </a:spcBef>
              <a:spcAft>
                <a:spcPts val="800"/>
              </a:spcAft>
            </a:pPr>
            <a:r>
              <a:rPr lang="en-GB" sz="1800">
                <a:effectLst/>
                <a:latin typeface="Calibri" panose="020F0502020204030204" pitchFamily="34" charset="0"/>
                <a:ea typeface="DengXian" panose="02010600030101010101" pitchFamily="2" charset="-122"/>
                <a:cs typeface="Times New Roman" panose="02020603050405020304" pitchFamily="18" charset="0"/>
              </a:rPr>
              <a:t>On victim machine, we can open any browser such as Chrome browser</a:t>
            </a:r>
          </a:p>
          <a:p>
            <a:pPr marL="0" marR="0">
              <a:lnSpc>
                <a:spcPct val="107000"/>
              </a:lnSpc>
              <a:spcBef>
                <a:spcPts val="0"/>
              </a:spcBef>
              <a:spcAft>
                <a:spcPts val="800"/>
              </a:spcAft>
            </a:pPr>
            <a:r>
              <a:rPr lang="en-GB" sz="1800">
                <a:latin typeface="Calibri" panose="020F0502020204030204" pitchFamily="34" charset="0"/>
                <a:ea typeface="DengXian" panose="02010600030101010101" pitchFamily="2" charset="-122"/>
                <a:cs typeface="Times New Roman" panose="02020603050405020304" pitchFamily="18" charset="0"/>
              </a:rPr>
              <a:t>Next, we type in our Kali’s IP (10.0.2.4) to access the web application server of the Kali machine.</a:t>
            </a:r>
          </a:p>
          <a:p>
            <a:pPr marL="0" marR="0">
              <a:lnSpc>
                <a:spcPct val="107000"/>
              </a:lnSpc>
              <a:spcBef>
                <a:spcPts val="0"/>
              </a:spcBef>
              <a:spcAft>
                <a:spcPts val="800"/>
              </a:spcAft>
            </a:pPr>
            <a:endParaRPr lang="en-US" sz="1800">
              <a:effectLst/>
              <a:latin typeface="Calibri" panose="020F0502020204030204" pitchFamily="34" charset="0"/>
              <a:ea typeface="DengXian" panose="02010600030101010101" pitchFamily="2" charset="-122"/>
              <a:cs typeface="Arial" panose="020B0604020202020204" pitchFamily="34" charset="0"/>
            </a:endParaRPr>
          </a:p>
        </p:txBody>
      </p:sp>
      <p:sp>
        <p:nvSpPr>
          <p:cNvPr id="9" name="TextBox 8">
            <a:extLst>
              <a:ext uri="{FF2B5EF4-FFF2-40B4-BE49-F238E27FC236}">
                <a16:creationId xmlns:a16="http://schemas.microsoft.com/office/drawing/2014/main" id="{B6AAE7AD-A3DF-4AE4-BD62-1CB01519AE86}"/>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Ahmad Afiq – 17168872/1</a:t>
            </a:r>
            <a:endParaRPr lang="en-US" sz="1800">
              <a:solidFill>
                <a:schemeClr val="bg1">
                  <a:lumMod val="5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CBC3084-FEC2-4461-B9CA-3C79DB0895E4}"/>
              </a:ext>
            </a:extLst>
          </p:cNvPr>
          <p:cNvPicPr>
            <a:picLocks noChangeAspect="1"/>
          </p:cNvPicPr>
          <p:nvPr/>
        </p:nvPicPr>
        <p:blipFill>
          <a:blip r:embed="rId2"/>
          <a:stretch>
            <a:fillRect/>
          </a:stretch>
        </p:blipFill>
        <p:spPr>
          <a:xfrm>
            <a:off x="1543846" y="2896026"/>
            <a:ext cx="4122382" cy="1085479"/>
          </a:xfrm>
          <a:prstGeom prst="rect">
            <a:avLst/>
          </a:prstGeom>
        </p:spPr>
      </p:pic>
      <p:pic>
        <p:nvPicPr>
          <p:cNvPr id="11" name="Picture 10">
            <a:extLst>
              <a:ext uri="{FF2B5EF4-FFF2-40B4-BE49-F238E27FC236}">
                <a16:creationId xmlns:a16="http://schemas.microsoft.com/office/drawing/2014/main" id="{D4AF34B6-BD30-4B38-B27B-25F842A0C9B4}"/>
              </a:ext>
            </a:extLst>
          </p:cNvPr>
          <p:cNvPicPr/>
          <p:nvPr/>
        </p:nvPicPr>
        <p:blipFill>
          <a:blip r:embed="rId3">
            <a:extLst>
              <a:ext uri="{28A0092B-C50C-407E-A947-70E740481C1C}">
                <a14:useLocalDpi xmlns:a14="http://schemas.microsoft.com/office/drawing/2010/main" val="0"/>
              </a:ext>
            </a:extLst>
          </a:blip>
          <a:stretch>
            <a:fillRect/>
          </a:stretch>
        </p:blipFill>
        <p:spPr>
          <a:xfrm>
            <a:off x="5961858" y="2896025"/>
            <a:ext cx="5262869" cy="3542097"/>
          </a:xfrm>
          <a:prstGeom prst="rect">
            <a:avLst/>
          </a:prstGeom>
        </p:spPr>
      </p:pic>
    </p:spTree>
    <p:extLst>
      <p:ext uri="{BB962C8B-B14F-4D97-AF65-F5344CB8AC3E}">
        <p14:creationId xmlns:p14="http://schemas.microsoft.com/office/powerpoint/2010/main" val="373980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9371A-C9AE-4305-91CC-A469F7B8A89C}"/>
              </a:ext>
            </a:extLst>
          </p:cNvPr>
          <p:cNvSpPr>
            <a:spLocks noGrp="1"/>
          </p:cNvSpPr>
          <p:nvPr>
            <p:ph type="title"/>
          </p:nvPr>
        </p:nvSpPr>
        <p:spPr>
          <a:xfrm>
            <a:off x="1484309" y="0"/>
            <a:ext cx="10018713" cy="1752599"/>
          </a:xfrm>
        </p:spPr>
        <p:txBody>
          <a:bodyPr/>
          <a:lstStyle/>
          <a:p>
            <a:r>
              <a:rPr lang="en-US" b="1"/>
              <a:t>Possible Mitigations</a:t>
            </a:r>
            <a:endParaRPr lang="en-MY"/>
          </a:p>
        </p:txBody>
      </p:sp>
      <p:sp>
        <p:nvSpPr>
          <p:cNvPr id="5" name="Content Placeholder 4">
            <a:extLst>
              <a:ext uri="{FF2B5EF4-FFF2-40B4-BE49-F238E27FC236}">
                <a16:creationId xmlns:a16="http://schemas.microsoft.com/office/drawing/2014/main" id="{1A5D58F4-D814-4DCC-ADDA-CD9F5250DA2E}"/>
              </a:ext>
            </a:extLst>
          </p:cNvPr>
          <p:cNvSpPr>
            <a:spLocks noGrp="1"/>
          </p:cNvSpPr>
          <p:nvPr>
            <p:ph idx="1"/>
          </p:nvPr>
        </p:nvSpPr>
        <p:spPr>
          <a:xfrm>
            <a:off x="1484309" y="1409699"/>
            <a:ext cx="10018713" cy="3116581"/>
          </a:xfrm>
        </p:spPr>
        <p:txBody>
          <a:bodyPr/>
          <a:lstStyle/>
          <a:p>
            <a:r>
              <a:rPr lang="en-GB" sz="1800">
                <a:effectLst/>
                <a:latin typeface="Calibri" panose="020F0502020204030204" pitchFamily="34" charset="0"/>
                <a:ea typeface="DengXian" panose="02010600030101010101" pitchFamily="2" charset="-122"/>
                <a:cs typeface="Times New Roman" panose="02020603050405020304" pitchFamily="18" charset="0"/>
              </a:rPr>
              <a:t>The most popular PDF viewer for Windows systems is Adobe Reader. Like browsers, Adobe Reader has a history littered with security holes. Also, like browsers, even when a patch-management process is in place, regularly updating the underlying operating system. However, PDF software is often forgotten, and remains at an older, vulnerable version.</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a:p>
            <a:r>
              <a:rPr lang="en-GB" sz="1800">
                <a:effectLst/>
                <a:latin typeface="Calibri" panose="020F0502020204030204" pitchFamily="34" charset="0"/>
                <a:ea typeface="DengXian" panose="02010600030101010101" pitchFamily="2" charset="-122"/>
                <a:cs typeface="Times New Roman" panose="02020603050405020304" pitchFamily="18" charset="0"/>
              </a:rPr>
              <a:t>The user should update their software version and antivirus definitions frequently. For example, enable auto-update in the Adobe Reader. At the very least, the version should be above 9.3.3 since Adobe has patched out the vulnerability.</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a:p>
            <a:r>
              <a:rPr lang="en-GB" sz="1800">
                <a:effectLst/>
                <a:latin typeface="Calibri" panose="020F0502020204030204" pitchFamily="34" charset="0"/>
                <a:ea typeface="DengXian" panose="02010600030101010101" pitchFamily="2" charset="-122"/>
                <a:cs typeface="Times New Roman" panose="02020603050405020304" pitchFamily="18" charset="0"/>
              </a:rPr>
              <a:t>The user should not simply download PDF file from unknown sources especially free PDF eBook for copyrighted materials. Free is the most expensive price to be paid.</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descr="A picture containing text, electronics, computer&#10;&#10;Description automatically generated">
            <a:extLst>
              <a:ext uri="{FF2B5EF4-FFF2-40B4-BE49-F238E27FC236}">
                <a16:creationId xmlns:a16="http://schemas.microsoft.com/office/drawing/2014/main" id="{5433EE0F-2C7E-4AAB-B4ED-4B241FAB7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876" y="5124768"/>
            <a:ext cx="2164421" cy="1564696"/>
          </a:xfrm>
          <a:prstGeom prst="rect">
            <a:avLst/>
          </a:prstGeom>
        </p:spPr>
      </p:pic>
      <p:pic>
        <p:nvPicPr>
          <p:cNvPr id="7" name="Picture 6" descr="Icon&#10;&#10;Description automatically generated">
            <a:extLst>
              <a:ext uri="{FF2B5EF4-FFF2-40B4-BE49-F238E27FC236}">
                <a16:creationId xmlns:a16="http://schemas.microsoft.com/office/drawing/2014/main" id="{B620F66F-77A7-41F8-9F3E-E4D3C5DFB0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38775">
            <a:off x="10944952" y="4778322"/>
            <a:ext cx="690341" cy="690341"/>
          </a:xfrm>
          <a:prstGeom prst="rect">
            <a:avLst/>
          </a:prstGeom>
        </p:spPr>
      </p:pic>
      <p:pic>
        <p:nvPicPr>
          <p:cNvPr id="8" name="Picture 4">
            <a:extLst>
              <a:ext uri="{FF2B5EF4-FFF2-40B4-BE49-F238E27FC236}">
                <a16:creationId xmlns:a16="http://schemas.microsoft.com/office/drawing/2014/main" id="{5D8AA10F-45DB-4403-9B46-B986859C6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1440" y="5247155"/>
            <a:ext cx="1458107" cy="14581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itHub - LouisMazel/chrome-extension-auto-refresh-and-switch-tabs: Auto  Switch To Next Tab &amp; Refesh Tab [Chrome-Extension]">
            <a:extLst>
              <a:ext uri="{FF2B5EF4-FFF2-40B4-BE49-F238E27FC236}">
                <a16:creationId xmlns:a16="http://schemas.microsoft.com/office/drawing/2014/main" id="{DFB7DF11-2199-44EB-9C6E-7650634AEF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01251" y="5124768"/>
            <a:ext cx="694625" cy="694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B92B9E2-04B7-4473-BEBE-60A18132E6CD}"/>
              </a:ext>
            </a:extLst>
          </p:cNvPr>
          <p:cNvSpPr txBox="1"/>
          <p:nvPr/>
        </p:nvSpPr>
        <p:spPr>
          <a:xfrm>
            <a:off x="9976654" y="2930"/>
            <a:ext cx="2228559"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Low Yi Fan - 17110940/1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42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A47F-2503-4C24-B7A3-13A72FF953FB}"/>
              </a:ext>
            </a:extLst>
          </p:cNvPr>
          <p:cNvSpPr>
            <a:spLocks noGrp="1"/>
          </p:cNvSpPr>
          <p:nvPr>
            <p:ph type="title"/>
          </p:nvPr>
        </p:nvSpPr>
        <p:spPr>
          <a:xfrm>
            <a:off x="1249642" y="460437"/>
            <a:ext cx="10018713" cy="1070845"/>
          </a:xfrm>
        </p:spPr>
        <p:txBody>
          <a:bodyPr/>
          <a:lstStyle/>
          <a:p>
            <a:r>
              <a:rPr lang="en-US" b="1"/>
              <a:t>Possible Mitigations</a:t>
            </a:r>
          </a:p>
        </p:txBody>
      </p:sp>
      <p:sp>
        <p:nvSpPr>
          <p:cNvPr id="3" name="Content Placeholder 2">
            <a:extLst>
              <a:ext uri="{FF2B5EF4-FFF2-40B4-BE49-F238E27FC236}">
                <a16:creationId xmlns:a16="http://schemas.microsoft.com/office/drawing/2014/main" id="{4A5CFC2F-E7DA-462C-AA81-DE1B8FCFC372}"/>
              </a:ext>
            </a:extLst>
          </p:cNvPr>
          <p:cNvSpPr>
            <a:spLocks noGrp="1"/>
          </p:cNvSpPr>
          <p:nvPr>
            <p:ph idx="1"/>
          </p:nvPr>
        </p:nvSpPr>
        <p:spPr>
          <a:xfrm>
            <a:off x="1484310" y="1034408"/>
            <a:ext cx="10018713" cy="4631151"/>
          </a:xfrm>
        </p:spPr>
        <p:txBody>
          <a:bodyPr>
            <a:normAutofit/>
          </a:bodyPr>
          <a:lstStyle/>
          <a:p>
            <a:r>
              <a:rPr lang="en-GB" sz="1800">
                <a:effectLst/>
                <a:latin typeface="Calibri" panose="020F0502020204030204" pitchFamily="34" charset="0"/>
                <a:ea typeface="DengXian" panose="02010600030101010101" pitchFamily="2" charset="-122"/>
                <a:cs typeface="Times New Roman" panose="02020603050405020304" pitchFamily="18" charset="0"/>
              </a:rPr>
              <a:t>The user should disable the automatic rendering of PDFs in the browser. This is to force the file to download into the disk first before open the file manually by user. This can prevent the file to launched immediately where the anti-virus did not have any time to detect the file first to determine whether it is malicious file or not.</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a:p>
            <a:r>
              <a:rPr lang="en-GB" sz="1800">
                <a:effectLst/>
                <a:latin typeface="Calibri" panose="020F0502020204030204" pitchFamily="34" charset="0"/>
                <a:ea typeface="DengXian" panose="02010600030101010101" pitchFamily="2" charset="-122"/>
                <a:cs typeface="Times New Roman" panose="02020603050405020304" pitchFamily="18" charset="0"/>
              </a:rPr>
              <a:t>The user should examine the PDF file using anti-virus software before open and run the file, such as Microsoft Defender, so that the anti-virus able to detect the PDF file as malicious and able to notify the user about this.</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a:p>
            <a:r>
              <a:rPr lang="en-GB" sz="1800">
                <a:effectLst/>
                <a:latin typeface="Calibri" panose="020F0502020204030204" pitchFamily="34" charset="0"/>
                <a:ea typeface="DengXian" panose="02010600030101010101" pitchFamily="2" charset="-122"/>
                <a:cs typeface="Times New Roman" panose="02020603050405020304" pitchFamily="18" charset="0"/>
              </a:rPr>
              <a:t>If the anti-virus software finds out something malicious on the file downloaded, security pop-ups message will be generated and notify the user. The user then should be aware on the security pop-ups and do not simply accept something to run.</a:t>
            </a:r>
            <a:endParaRPr lang="en-MY" sz="180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098" name="Picture 2" descr="Microsoft Defender - Wikipedia">
            <a:extLst>
              <a:ext uri="{FF2B5EF4-FFF2-40B4-BE49-F238E27FC236}">
                <a16:creationId xmlns:a16="http://schemas.microsoft.com/office/drawing/2014/main" id="{E4984F08-7C0A-457B-93CD-F6C20FB1DF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8466" y="5128222"/>
            <a:ext cx="1654821" cy="16548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20E068E-9523-44A2-BB07-6FA81290C52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583" t="25723" r="19745" b="13848"/>
          <a:stretch/>
        </p:blipFill>
        <p:spPr bwMode="auto">
          <a:xfrm>
            <a:off x="6485190" y="5194304"/>
            <a:ext cx="2544165" cy="15159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text, sign, red, outdoor&#10;&#10;Description automatically generated">
            <a:extLst>
              <a:ext uri="{FF2B5EF4-FFF2-40B4-BE49-F238E27FC236}">
                <a16:creationId xmlns:a16="http://schemas.microsoft.com/office/drawing/2014/main" id="{326DFE9F-1996-4EC5-A6F5-61005FFB1A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58906">
            <a:off x="6689764" y="5146612"/>
            <a:ext cx="2026056" cy="1219685"/>
          </a:xfrm>
          <a:prstGeom prst="rect">
            <a:avLst/>
          </a:prstGeom>
        </p:spPr>
      </p:pic>
      <p:sp>
        <p:nvSpPr>
          <p:cNvPr id="7" name="TextBox 6">
            <a:extLst>
              <a:ext uri="{FF2B5EF4-FFF2-40B4-BE49-F238E27FC236}">
                <a16:creationId xmlns:a16="http://schemas.microsoft.com/office/drawing/2014/main" id="{3FF83EF0-E379-44DB-B78E-59972CDEF645}"/>
              </a:ext>
            </a:extLst>
          </p:cNvPr>
          <p:cNvSpPr txBox="1"/>
          <p:nvPr/>
        </p:nvSpPr>
        <p:spPr>
          <a:xfrm>
            <a:off x="9153694" y="2930"/>
            <a:ext cx="3027047"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Muhammad Safwan - 17184226/1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238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0167-1F46-4D7F-BC72-B171E2A93519}"/>
              </a:ext>
            </a:extLst>
          </p:cNvPr>
          <p:cNvSpPr>
            <a:spLocks noGrp="1"/>
          </p:cNvSpPr>
          <p:nvPr>
            <p:ph type="title"/>
          </p:nvPr>
        </p:nvSpPr>
        <p:spPr>
          <a:xfrm>
            <a:off x="1371023" y="404602"/>
            <a:ext cx="10018713" cy="836176"/>
          </a:xfrm>
        </p:spPr>
        <p:txBody>
          <a:bodyPr/>
          <a:lstStyle/>
          <a:p>
            <a:r>
              <a:rPr lang="en-MY"/>
              <a:t>List of tasks assigned to members</a:t>
            </a:r>
          </a:p>
        </p:txBody>
      </p:sp>
      <p:graphicFrame>
        <p:nvGraphicFramePr>
          <p:cNvPr id="4" name="Content Placeholder 3">
            <a:extLst>
              <a:ext uri="{FF2B5EF4-FFF2-40B4-BE49-F238E27FC236}">
                <a16:creationId xmlns:a16="http://schemas.microsoft.com/office/drawing/2014/main" id="{5B09C5A9-C8AB-480D-A4B8-8F1CEBF49082}"/>
              </a:ext>
            </a:extLst>
          </p:cNvPr>
          <p:cNvGraphicFramePr>
            <a:graphicFrameLocks noGrp="1"/>
          </p:cNvGraphicFramePr>
          <p:nvPr>
            <p:ph idx="1"/>
            <p:extLst>
              <p:ext uri="{D42A27DB-BD31-4B8C-83A1-F6EECF244321}">
                <p14:modId xmlns:p14="http://schemas.microsoft.com/office/powerpoint/2010/main" val="147967738"/>
              </p:ext>
            </p:extLst>
          </p:nvPr>
        </p:nvGraphicFramePr>
        <p:xfrm>
          <a:off x="3023684" y="2908679"/>
          <a:ext cx="6144632" cy="3544719"/>
        </p:xfrm>
        <a:graphic>
          <a:graphicData uri="http://schemas.openxmlformats.org/drawingml/2006/table">
            <a:tbl>
              <a:tblPr>
                <a:tableStyleId>{16D9F66E-5EB9-4882-86FB-DCBF35E3C3E4}</a:tableStyleId>
              </a:tblPr>
              <a:tblGrid>
                <a:gridCol w="3072316">
                  <a:extLst>
                    <a:ext uri="{9D8B030D-6E8A-4147-A177-3AD203B41FA5}">
                      <a16:colId xmlns:a16="http://schemas.microsoft.com/office/drawing/2014/main" val="1662666983"/>
                    </a:ext>
                  </a:extLst>
                </a:gridCol>
                <a:gridCol w="3072316">
                  <a:extLst>
                    <a:ext uri="{9D8B030D-6E8A-4147-A177-3AD203B41FA5}">
                      <a16:colId xmlns:a16="http://schemas.microsoft.com/office/drawing/2014/main" val="809398603"/>
                    </a:ext>
                  </a:extLst>
                </a:gridCol>
              </a:tblGrid>
              <a:tr h="316244">
                <a:tc>
                  <a:txBody>
                    <a:bodyPr/>
                    <a:lstStyle/>
                    <a:p>
                      <a:pPr algn="l" rtl="0" fontAlgn="base"/>
                      <a:r>
                        <a:rPr lang="en-GB" sz="1100" b="1">
                          <a:effectLst/>
                        </a:rPr>
                        <a:t>Member</a:t>
                      </a:r>
                      <a:r>
                        <a:rPr lang="en-GB" sz="1100" b="0">
                          <a:effectLst/>
                        </a:rPr>
                        <a:t> </a:t>
                      </a:r>
                      <a:endParaRPr lang="en-GB" sz="1800" b="0" i="0">
                        <a:effectLst/>
                      </a:endParaRPr>
                    </a:p>
                  </a:txBody>
                  <a:tcPr marL="90557" marR="90557" marT="45278" marB="45278"/>
                </a:tc>
                <a:tc>
                  <a:txBody>
                    <a:bodyPr/>
                    <a:lstStyle/>
                    <a:p>
                      <a:pPr algn="l" rtl="0" fontAlgn="base"/>
                      <a:r>
                        <a:rPr lang="en-GB" sz="1100" b="1">
                          <a:effectLst/>
                        </a:rPr>
                        <a:t>Task</a:t>
                      </a:r>
                      <a:r>
                        <a:rPr lang="en-GB" sz="1100" b="0">
                          <a:effectLst/>
                        </a:rPr>
                        <a:t> </a:t>
                      </a:r>
                      <a:endParaRPr lang="en-GB" sz="1800" b="0" i="0">
                        <a:effectLst/>
                      </a:endParaRPr>
                    </a:p>
                  </a:txBody>
                  <a:tcPr marL="90557" marR="90557" marT="45278" marB="45278"/>
                </a:tc>
                <a:extLst>
                  <a:ext uri="{0D108BD9-81ED-4DB2-BD59-A6C34878D82A}">
                    <a16:rowId xmlns:a16="http://schemas.microsoft.com/office/drawing/2014/main" val="1341138581"/>
                  </a:ext>
                </a:extLst>
              </a:tr>
              <a:tr h="620610">
                <a:tc>
                  <a:txBody>
                    <a:bodyPr/>
                    <a:lstStyle/>
                    <a:p>
                      <a:pPr algn="l" rtl="0" fontAlgn="base"/>
                      <a:r>
                        <a:rPr lang="en-GB" sz="1100" b="0">
                          <a:effectLst/>
                        </a:rPr>
                        <a:t>Chan Jia Liang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en-US" sz="1100" b="0">
                          <a:effectLst/>
                        </a:rPr>
                        <a:t> Review different method on PDF exploits </a:t>
                      </a:r>
                    </a:p>
                    <a:p>
                      <a:pPr algn="l" rtl="0" fontAlgn="base">
                        <a:buFont typeface="Arial" panose="020B0604020202020204" pitchFamily="34" charset="0"/>
                        <a:buChar char="•"/>
                      </a:pPr>
                      <a:r>
                        <a:rPr lang="en-US" sz="1100" b="0">
                          <a:effectLst/>
                        </a:rPr>
                        <a:t> Carry out exploitation using default Metasploit exploit module </a:t>
                      </a:r>
                      <a:endParaRPr lang="en-US"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3346007942"/>
                  </a:ext>
                </a:extLst>
              </a:tr>
              <a:tr h="521573">
                <a:tc>
                  <a:txBody>
                    <a:bodyPr/>
                    <a:lstStyle/>
                    <a:p>
                      <a:pPr algn="l" rtl="0" fontAlgn="base"/>
                      <a:r>
                        <a:rPr lang="en-GB" sz="1100" b="0">
                          <a:effectLst/>
                        </a:rPr>
                        <a:t>Cheng Wai Jun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en-GB" sz="1100" b="0">
                          <a:effectLst/>
                        </a:rPr>
                        <a:t> Review on possible mitigations </a:t>
                      </a:r>
                    </a:p>
                    <a:p>
                      <a:pPr algn="l" rtl="0" fontAlgn="base">
                        <a:buFont typeface="Arial" panose="020B0604020202020204" pitchFamily="34" charset="0"/>
                        <a:buChar char="•"/>
                      </a:pPr>
                      <a:r>
                        <a:rPr lang="en-GB" sz="1100" b="0">
                          <a:effectLst/>
                        </a:rPr>
                        <a:t> Attack demonstration </a:t>
                      </a:r>
                      <a:endParaRPr lang="en-GB"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1655869631"/>
                  </a:ext>
                </a:extLst>
              </a:tr>
              <a:tr h="521573">
                <a:tc>
                  <a:txBody>
                    <a:bodyPr/>
                    <a:lstStyle/>
                    <a:p>
                      <a:pPr algn="l" rtl="0" fontAlgn="base"/>
                      <a:r>
                        <a:rPr lang="en-GB" sz="1100" b="0">
                          <a:effectLst/>
                        </a:rPr>
                        <a:t>Ahmad Afiq Bin Azmi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en-US" sz="1100" b="0">
                          <a:effectLst/>
                        </a:rPr>
                        <a:t> Review on creating undetected exe payload  </a:t>
                      </a:r>
                      <a:endParaRPr lang="en-US"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2857486979"/>
                  </a:ext>
                </a:extLst>
              </a:tr>
              <a:tr h="521573">
                <a:tc>
                  <a:txBody>
                    <a:bodyPr/>
                    <a:lstStyle/>
                    <a:p>
                      <a:pPr algn="l" rtl="0" fontAlgn="base"/>
                      <a:r>
                        <a:rPr lang="en-GB" sz="1100" b="0">
                          <a:effectLst/>
                        </a:rPr>
                        <a:t>Omar Abdul Aziz Bin Che Othman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fr-FR" sz="1100" b="0">
                          <a:effectLst/>
                        </a:rPr>
                        <a:t> Introduction to The Exploitation </a:t>
                      </a:r>
                    </a:p>
                    <a:p>
                      <a:pPr algn="l" rtl="0" fontAlgn="base">
                        <a:buFont typeface="Arial" panose="020B0604020202020204" pitchFamily="34" charset="0"/>
                        <a:buChar char="•"/>
                      </a:pPr>
                      <a:r>
                        <a:rPr lang="en-GB" sz="1100" b="0">
                          <a:effectLst/>
                        </a:rPr>
                        <a:t> Attack demonstration</a:t>
                      </a:r>
                      <a:endParaRPr lang="en-GB"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65530006"/>
                  </a:ext>
                </a:extLst>
              </a:tr>
              <a:tr h="316244">
                <a:tc>
                  <a:txBody>
                    <a:bodyPr/>
                    <a:lstStyle/>
                    <a:p>
                      <a:pPr algn="l" rtl="0" fontAlgn="base"/>
                      <a:r>
                        <a:rPr lang="en-GB" sz="1100" b="0">
                          <a:effectLst/>
                        </a:rPr>
                        <a:t>Muhammad Safwan bin Eshamsul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en-US" sz="1100" b="0">
                          <a:effectLst/>
                        </a:rPr>
                        <a:t> Find out impact of the attack </a:t>
                      </a:r>
                      <a:endParaRPr lang="en-US"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3205036218"/>
                  </a:ext>
                </a:extLst>
              </a:tr>
              <a:tr h="726902">
                <a:tc>
                  <a:txBody>
                    <a:bodyPr/>
                    <a:lstStyle/>
                    <a:p>
                      <a:pPr algn="l" rtl="0" fontAlgn="base"/>
                      <a:r>
                        <a:rPr lang="en-GB" sz="1100" b="0">
                          <a:effectLst/>
                        </a:rPr>
                        <a:t>Low Yi Fan </a:t>
                      </a:r>
                      <a:endParaRPr lang="en-GB" sz="1800" b="0" i="0">
                        <a:effectLst/>
                      </a:endParaRPr>
                    </a:p>
                  </a:txBody>
                  <a:tcPr marL="90557" marR="90557" marT="45278" marB="45278"/>
                </a:tc>
                <a:tc>
                  <a:txBody>
                    <a:bodyPr/>
                    <a:lstStyle/>
                    <a:p>
                      <a:pPr algn="l" rtl="0" fontAlgn="base">
                        <a:buFont typeface="Arial" panose="020B0604020202020204" pitchFamily="34" charset="0"/>
                        <a:buChar char="•"/>
                      </a:pPr>
                      <a:r>
                        <a:rPr lang="en-US" sz="1100" b="0">
                          <a:effectLst/>
                        </a:rPr>
                        <a:t> Review the tools, software, and environment required for the PDF exploits </a:t>
                      </a:r>
                      <a:endParaRPr lang="en-US" sz="1100" b="0" i="0">
                        <a:effectLst/>
                        <a:latin typeface="Calibri" panose="020F0502020204030204" pitchFamily="34" charset="0"/>
                      </a:endParaRPr>
                    </a:p>
                  </a:txBody>
                  <a:tcPr marL="90557" marR="90557" marT="45278" marB="45278"/>
                </a:tc>
                <a:extLst>
                  <a:ext uri="{0D108BD9-81ED-4DB2-BD59-A6C34878D82A}">
                    <a16:rowId xmlns:a16="http://schemas.microsoft.com/office/drawing/2014/main" val="421097341"/>
                  </a:ext>
                </a:extLst>
              </a:tr>
            </a:tbl>
          </a:graphicData>
        </a:graphic>
      </p:graphicFrame>
      <p:sp>
        <p:nvSpPr>
          <p:cNvPr id="5" name="Content Placeholder 2">
            <a:extLst>
              <a:ext uri="{FF2B5EF4-FFF2-40B4-BE49-F238E27FC236}">
                <a16:creationId xmlns:a16="http://schemas.microsoft.com/office/drawing/2014/main" id="{9FC720C6-6783-469E-B61A-A4939E614641}"/>
              </a:ext>
            </a:extLst>
          </p:cNvPr>
          <p:cNvSpPr txBox="1">
            <a:spLocks/>
          </p:cNvSpPr>
          <p:nvPr/>
        </p:nvSpPr>
        <p:spPr>
          <a:xfrm>
            <a:off x="1734151" y="1356897"/>
            <a:ext cx="10018713" cy="143566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MY" sz="1800"/>
              <a:t>Held online discussion every fortnight via Microsoft Team to update everyone’s progress.</a:t>
            </a:r>
          </a:p>
          <a:p>
            <a:r>
              <a:rPr lang="en-MY" sz="1800"/>
              <a:t>Everyone contributes to the assignment in fulfilling the attack of </a:t>
            </a:r>
            <a:r>
              <a:rPr lang="en-US" sz="1800" b="1"/>
              <a:t>Embedded Backdoor Connection via PDF Files</a:t>
            </a:r>
            <a:r>
              <a:rPr lang="en-US" sz="1800"/>
              <a:t>.</a:t>
            </a:r>
          </a:p>
          <a:p>
            <a:r>
              <a:rPr lang="en-MY" sz="1800"/>
              <a:t>Every members has taken their own role and explore PDF </a:t>
            </a:r>
            <a:r>
              <a:rPr lang="en-US" altLang="zh-CN" sz="1800"/>
              <a:t>exploit</a:t>
            </a:r>
            <a:r>
              <a:rPr lang="en-MY" altLang="zh-CN" sz="1800"/>
              <a:t> spontaneously</a:t>
            </a:r>
            <a:endParaRPr lang="en-MY" sz="1800"/>
          </a:p>
        </p:txBody>
      </p:sp>
      <p:sp>
        <p:nvSpPr>
          <p:cNvPr id="6" name="TextBox 5">
            <a:extLst>
              <a:ext uri="{FF2B5EF4-FFF2-40B4-BE49-F238E27FC236}">
                <a16:creationId xmlns:a16="http://schemas.microsoft.com/office/drawing/2014/main" id="{B75D9BED-1230-49E1-AA68-1CA021FA2335}"/>
              </a:ext>
            </a:extLst>
          </p:cNvPr>
          <p:cNvSpPr txBox="1"/>
          <p:nvPr/>
        </p:nvSpPr>
        <p:spPr>
          <a:xfrm>
            <a:off x="9671272" y="0"/>
            <a:ext cx="2515432"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Chan Jia Liang - 17128679/1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57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C3FE-AE6E-4CA1-8CA1-B456CD9ECDF5}"/>
              </a:ext>
            </a:extLst>
          </p:cNvPr>
          <p:cNvSpPr>
            <a:spLocks noGrp="1"/>
          </p:cNvSpPr>
          <p:nvPr>
            <p:ph type="ctrTitle"/>
          </p:nvPr>
        </p:nvSpPr>
        <p:spPr>
          <a:xfrm>
            <a:off x="1808689" y="2885016"/>
            <a:ext cx="8574622" cy="1087967"/>
          </a:xfrm>
        </p:spPr>
        <p:txBody>
          <a:bodyPr/>
          <a:lstStyle/>
          <a:p>
            <a:pPr algn="ctr"/>
            <a:r>
              <a:rPr lang="en-US" b="1"/>
              <a:t>The End</a:t>
            </a:r>
            <a:endParaRPr lang="en-MY" b="1"/>
          </a:p>
        </p:txBody>
      </p:sp>
    </p:spTree>
    <p:extLst>
      <p:ext uri="{BB962C8B-B14F-4D97-AF65-F5344CB8AC3E}">
        <p14:creationId xmlns:p14="http://schemas.microsoft.com/office/powerpoint/2010/main" val="229554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9259-3642-4905-BF88-16BCB2CA64C5}"/>
              </a:ext>
            </a:extLst>
          </p:cNvPr>
          <p:cNvSpPr>
            <a:spLocks noGrp="1"/>
          </p:cNvSpPr>
          <p:nvPr>
            <p:ph type="title"/>
          </p:nvPr>
        </p:nvSpPr>
        <p:spPr>
          <a:xfrm>
            <a:off x="-1461696" y="0"/>
            <a:ext cx="10018713" cy="1752599"/>
          </a:xfrm>
        </p:spPr>
        <p:txBody>
          <a:bodyPr/>
          <a:lstStyle/>
          <a:p>
            <a:r>
              <a:rPr lang="en-US" b="1"/>
              <a:t>Introduction</a:t>
            </a:r>
          </a:p>
        </p:txBody>
      </p:sp>
      <p:graphicFrame>
        <p:nvGraphicFramePr>
          <p:cNvPr id="9" name="Content Placeholder 8">
            <a:extLst>
              <a:ext uri="{FF2B5EF4-FFF2-40B4-BE49-F238E27FC236}">
                <a16:creationId xmlns:a16="http://schemas.microsoft.com/office/drawing/2014/main" id="{276CCC8F-3DFF-4B74-A6C0-8CC2D506436A}"/>
              </a:ext>
            </a:extLst>
          </p:cNvPr>
          <p:cNvGraphicFramePr>
            <a:graphicFrameLocks noGrp="1"/>
          </p:cNvGraphicFramePr>
          <p:nvPr>
            <p:ph idx="1"/>
            <p:extLst>
              <p:ext uri="{D42A27DB-BD31-4B8C-83A1-F6EECF244321}">
                <p14:modId xmlns:p14="http://schemas.microsoft.com/office/powerpoint/2010/main" val="1996588561"/>
              </p:ext>
            </p:extLst>
          </p:nvPr>
        </p:nvGraphicFramePr>
        <p:xfrm>
          <a:off x="1815446" y="977899"/>
          <a:ext cx="11784440" cy="5413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logo&#10;&#10;Description automatically generated">
            <a:extLst>
              <a:ext uri="{FF2B5EF4-FFF2-40B4-BE49-F238E27FC236}">
                <a16:creationId xmlns:a16="http://schemas.microsoft.com/office/drawing/2014/main" id="{4699D34C-976A-4487-83C1-762C648E41D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0371" t="24179" r="38359" b="31005"/>
          <a:stretch/>
        </p:blipFill>
        <p:spPr>
          <a:xfrm>
            <a:off x="7042455" y="2973156"/>
            <a:ext cx="1514562" cy="1644660"/>
          </a:xfrm>
          <a:prstGeom prst="rect">
            <a:avLst/>
          </a:prstGeom>
        </p:spPr>
      </p:pic>
      <p:sp>
        <p:nvSpPr>
          <p:cNvPr id="5" name="TextBox 4">
            <a:extLst>
              <a:ext uri="{FF2B5EF4-FFF2-40B4-BE49-F238E27FC236}">
                <a16:creationId xmlns:a16="http://schemas.microsoft.com/office/drawing/2014/main" id="{8BE93FA3-DAF2-4695-9660-7D0621FA837E}"/>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Omar Othman – 17165621/1</a:t>
            </a:r>
            <a:endParaRPr lang="en-US" sz="18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978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9259-3642-4905-BF88-16BCB2CA64C5}"/>
              </a:ext>
            </a:extLst>
          </p:cNvPr>
          <p:cNvSpPr>
            <a:spLocks noGrp="1"/>
          </p:cNvSpPr>
          <p:nvPr>
            <p:ph type="title"/>
          </p:nvPr>
        </p:nvSpPr>
        <p:spPr>
          <a:xfrm>
            <a:off x="2656114" y="137887"/>
            <a:ext cx="8864826" cy="1515832"/>
          </a:xfrm>
        </p:spPr>
        <p:txBody>
          <a:bodyPr/>
          <a:lstStyle/>
          <a:p>
            <a:r>
              <a:rPr lang="en-US" b="1"/>
              <a:t>Software Tools &amp; Environment</a:t>
            </a:r>
          </a:p>
        </p:txBody>
      </p:sp>
      <p:graphicFrame>
        <p:nvGraphicFramePr>
          <p:cNvPr id="7" name="Content Placeholder 6">
            <a:extLst>
              <a:ext uri="{FF2B5EF4-FFF2-40B4-BE49-F238E27FC236}">
                <a16:creationId xmlns:a16="http://schemas.microsoft.com/office/drawing/2014/main" id="{11D84010-340C-444A-980A-61A66B46E053}"/>
              </a:ext>
            </a:extLst>
          </p:cNvPr>
          <p:cNvGraphicFramePr>
            <a:graphicFrameLocks noGrp="1"/>
          </p:cNvGraphicFramePr>
          <p:nvPr>
            <p:ph idx="1"/>
          </p:nvPr>
        </p:nvGraphicFramePr>
        <p:xfrm>
          <a:off x="918255" y="1681841"/>
          <a:ext cx="12144601" cy="4631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1EC3CDFC-FD58-4E4B-AB2E-47996569928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5" t="52143" r="53597" b="7923"/>
          <a:stretch/>
        </p:blipFill>
        <p:spPr>
          <a:xfrm>
            <a:off x="2445203" y="2120900"/>
            <a:ext cx="1511312" cy="1308100"/>
          </a:xfrm>
          <a:prstGeom prst="rect">
            <a:avLst/>
          </a:prstGeom>
        </p:spPr>
      </p:pic>
      <p:pic>
        <p:nvPicPr>
          <p:cNvPr id="12" name="Picture 11">
            <a:extLst>
              <a:ext uri="{FF2B5EF4-FFF2-40B4-BE49-F238E27FC236}">
                <a16:creationId xmlns:a16="http://schemas.microsoft.com/office/drawing/2014/main" id="{9A8B3842-FE5C-4064-9E89-EACBE43976A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8386" r="8189" b="50953"/>
          <a:stretch/>
        </p:blipFill>
        <p:spPr>
          <a:xfrm>
            <a:off x="8775351" y="2209348"/>
            <a:ext cx="1261731" cy="1425120"/>
          </a:xfrm>
          <a:prstGeom prst="rect">
            <a:avLst/>
          </a:prstGeom>
        </p:spPr>
      </p:pic>
      <p:pic>
        <p:nvPicPr>
          <p:cNvPr id="13" name="Picture 12">
            <a:extLst>
              <a:ext uri="{FF2B5EF4-FFF2-40B4-BE49-F238E27FC236}">
                <a16:creationId xmlns:a16="http://schemas.microsoft.com/office/drawing/2014/main" id="{2387EEA8-5949-4AA9-AF75-F6C53D83FD3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6957" t="46825" r="6482"/>
          <a:stretch/>
        </p:blipFill>
        <p:spPr>
          <a:xfrm>
            <a:off x="3702632" y="4487636"/>
            <a:ext cx="1262959" cy="1442356"/>
          </a:xfrm>
          <a:prstGeom prst="rect">
            <a:avLst/>
          </a:prstGeom>
        </p:spPr>
      </p:pic>
      <p:pic>
        <p:nvPicPr>
          <p:cNvPr id="14" name="Picture 13">
            <a:extLst>
              <a:ext uri="{FF2B5EF4-FFF2-40B4-BE49-F238E27FC236}">
                <a16:creationId xmlns:a16="http://schemas.microsoft.com/office/drawing/2014/main" id="{39D08A59-DF62-4429-9082-F33DC780FC9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666" r="52804" b="50000"/>
          <a:stretch/>
        </p:blipFill>
        <p:spPr>
          <a:xfrm>
            <a:off x="9825211" y="4420506"/>
            <a:ext cx="1205646" cy="1233714"/>
          </a:xfrm>
          <a:prstGeom prst="rect">
            <a:avLst/>
          </a:prstGeom>
        </p:spPr>
      </p:pic>
      <p:sp>
        <p:nvSpPr>
          <p:cNvPr id="8" name="TextBox 7">
            <a:extLst>
              <a:ext uri="{FF2B5EF4-FFF2-40B4-BE49-F238E27FC236}">
                <a16:creationId xmlns:a16="http://schemas.microsoft.com/office/drawing/2014/main" id="{8C052FC0-587F-40CF-8354-6DF1AAB5187C}"/>
              </a:ext>
            </a:extLst>
          </p:cNvPr>
          <p:cNvSpPr txBox="1"/>
          <p:nvPr/>
        </p:nvSpPr>
        <p:spPr>
          <a:xfrm>
            <a:off x="9283700" y="12700"/>
            <a:ext cx="6096000" cy="369332"/>
          </a:xfrm>
          <a:prstGeom prst="rect">
            <a:avLst/>
          </a:prstGeom>
          <a:noFill/>
        </p:spPr>
        <p:txBody>
          <a:bodyPr wrap="square">
            <a:spAutoFit/>
          </a:bodyPr>
          <a:lstStyle/>
          <a:p>
            <a:r>
              <a:rPr lang="en-MY" sz="1800">
                <a:solidFill>
                  <a:schemeClr val="bg1">
                    <a:lumMod val="50000"/>
                  </a:schemeClr>
                </a:solidFill>
                <a:latin typeface="Calibri" panose="020F0502020204030204" pitchFamily="34" charset="0"/>
                <a:cs typeface="Calibri" panose="020F0502020204030204" pitchFamily="34" charset="0"/>
              </a:rPr>
              <a:t>Omar Othman – 17165621/1</a:t>
            </a:r>
            <a:endParaRPr lang="en-US" sz="18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076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BE4A47F-2503-4C24-B7A3-13A72FF953FB}"/>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b="1"/>
              <a:t>Detailed Steps</a:t>
            </a:r>
          </a:p>
        </p:txBody>
      </p:sp>
    </p:spTree>
    <p:extLst>
      <p:ext uri="{BB962C8B-B14F-4D97-AF65-F5344CB8AC3E}">
        <p14:creationId xmlns:p14="http://schemas.microsoft.com/office/powerpoint/2010/main" val="415189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9371A-C9AE-4305-91CC-A469F7B8A89C}"/>
              </a:ext>
            </a:extLst>
          </p:cNvPr>
          <p:cNvSpPr>
            <a:spLocks noGrp="1"/>
          </p:cNvSpPr>
          <p:nvPr>
            <p:ph type="title"/>
          </p:nvPr>
        </p:nvSpPr>
        <p:spPr>
          <a:xfrm>
            <a:off x="1484311" y="312419"/>
            <a:ext cx="10018713" cy="1752599"/>
          </a:xfrm>
        </p:spPr>
        <p:txBody>
          <a:bodyPr/>
          <a:lstStyle/>
          <a:p>
            <a:r>
              <a:rPr lang="en-US" sz="4000" b="1"/>
              <a:t>Detailed Steps</a:t>
            </a:r>
            <a:endParaRPr lang="en-MY"/>
          </a:p>
        </p:txBody>
      </p:sp>
      <p:sp>
        <p:nvSpPr>
          <p:cNvPr id="5" name="Content Placeholder 4">
            <a:extLst>
              <a:ext uri="{FF2B5EF4-FFF2-40B4-BE49-F238E27FC236}">
                <a16:creationId xmlns:a16="http://schemas.microsoft.com/office/drawing/2014/main" id="{1A5D58F4-D814-4DCC-ADDA-CD9F5250DA2E}"/>
              </a:ext>
            </a:extLst>
          </p:cNvPr>
          <p:cNvSpPr>
            <a:spLocks noGrp="1"/>
          </p:cNvSpPr>
          <p:nvPr>
            <p:ph idx="1"/>
          </p:nvPr>
        </p:nvSpPr>
        <p:spPr>
          <a:xfrm>
            <a:off x="1484310" y="1684017"/>
            <a:ext cx="10018713" cy="762001"/>
          </a:xfrm>
        </p:spPr>
        <p:txBody>
          <a:bodyPr/>
          <a:lstStyle/>
          <a:p>
            <a:r>
              <a:rPr lang="en-MY"/>
              <a:t>Launch the </a:t>
            </a:r>
            <a:r>
              <a:rPr lang="en-MY" err="1"/>
              <a:t>MSFconsole</a:t>
            </a:r>
            <a:r>
              <a:rPr lang="en-MY"/>
              <a:t> that give CLI to access the Metasploit framework.</a:t>
            </a:r>
          </a:p>
        </p:txBody>
      </p:sp>
      <p:pic>
        <p:nvPicPr>
          <p:cNvPr id="6" name="Picture 5">
            <a:extLst>
              <a:ext uri="{FF2B5EF4-FFF2-40B4-BE49-F238E27FC236}">
                <a16:creationId xmlns:a16="http://schemas.microsoft.com/office/drawing/2014/main" id="{E53ECAD9-96D1-4A2B-B091-1971E60DA4AD}"/>
              </a:ext>
            </a:extLst>
          </p:cNvPr>
          <p:cNvPicPr/>
          <p:nvPr/>
        </p:nvPicPr>
        <p:blipFill>
          <a:blip r:embed="rId2">
            <a:extLst>
              <a:ext uri="{28A0092B-C50C-407E-A947-70E740481C1C}">
                <a14:useLocalDpi xmlns:a14="http://schemas.microsoft.com/office/drawing/2010/main" val="0"/>
              </a:ext>
            </a:extLst>
          </a:blip>
          <a:stretch>
            <a:fillRect/>
          </a:stretch>
        </p:blipFill>
        <p:spPr>
          <a:xfrm>
            <a:off x="2469036" y="2423154"/>
            <a:ext cx="8049260" cy="3809048"/>
          </a:xfrm>
          <a:prstGeom prst="rect">
            <a:avLst/>
          </a:prstGeom>
        </p:spPr>
      </p:pic>
      <p:sp>
        <p:nvSpPr>
          <p:cNvPr id="7" name="TextBox 6">
            <a:extLst>
              <a:ext uri="{FF2B5EF4-FFF2-40B4-BE49-F238E27FC236}">
                <a16:creationId xmlns:a16="http://schemas.microsoft.com/office/drawing/2014/main" id="{419F9FCE-EFF2-42D0-965A-6F0C24DEB0F9}"/>
              </a:ext>
            </a:extLst>
          </p:cNvPr>
          <p:cNvSpPr txBox="1"/>
          <p:nvPr/>
        </p:nvSpPr>
        <p:spPr>
          <a:xfrm>
            <a:off x="10068094" y="2930"/>
            <a:ext cx="2119555"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Low Yi Fan 17110940/1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9371A-C9AE-4305-91CC-A469F7B8A89C}"/>
              </a:ext>
            </a:extLst>
          </p:cNvPr>
          <p:cNvSpPr>
            <a:spLocks noGrp="1"/>
          </p:cNvSpPr>
          <p:nvPr>
            <p:ph type="title"/>
          </p:nvPr>
        </p:nvSpPr>
        <p:spPr>
          <a:xfrm>
            <a:off x="1484311" y="312419"/>
            <a:ext cx="10018713" cy="1752599"/>
          </a:xfrm>
        </p:spPr>
        <p:txBody>
          <a:bodyPr/>
          <a:lstStyle/>
          <a:p>
            <a:r>
              <a:rPr lang="en-US" sz="4000" b="1"/>
              <a:t>Detailed Steps (cont.)</a:t>
            </a:r>
            <a:endParaRPr lang="en-MY"/>
          </a:p>
        </p:txBody>
      </p:sp>
      <p:sp>
        <p:nvSpPr>
          <p:cNvPr id="5" name="Content Placeholder 4">
            <a:extLst>
              <a:ext uri="{FF2B5EF4-FFF2-40B4-BE49-F238E27FC236}">
                <a16:creationId xmlns:a16="http://schemas.microsoft.com/office/drawing/2014/main" id="{1A5D58F4-D814-4DCC-ADDA-CD9F5250DA2E}"/>
              </a:ext>
            </a:extLst>
          </p:cNvPr>
          <p:cNvSpPr>
            <a:spLocks noGrp="1"/>
          </p:cNvSpPr>
          <p:nvPr>
            <p:ph idx="1"/>
          </p:nvPr>
        </p:nvSpPr>
        <p:spPr>
          <a:xfrm>
            <a:off x="1484310" y="1684017"/>
            <a:ext cx="10018713" cy="3108966"/>
          </a:xfrm>
        </p:spPr>
        <p:txBody>
          <a:bodyPr>
            <a:normAutofit/>
          </a:bodyPr>
          <a:lstStyle/>
          <a:p>
            <a:r>
              <a:rPr lang="en-MY"/>
              <a:t>Search for exploit that matches our target Windows platform and Adobe PDF reader.</a:t>
            </a:r>
          </a:p>
          <a:p>
            <a:endParaRPr lang="en-MY"/>
          </a:p>
          <a:p>
            <a:r>
              <a:rPr lang="en-MY"/>
              <a:t>From the list, use the module “</a:t>
            </a:r>
            <a:r>
              <a:rPr lang="en-MY" err="1"/>
              <a:t>adobe_pdf_embedded_exe</a:t>
            </a:r>
            <a:r>
              <a:rPr lang="en-MY"/>
              <a:t>” to achieve the target of hijacking the victim.</a:t>
            </a:r>
          </a:p>
          <a:p>
            <a:endParaRPr lang="en-MY"/>
          </a:p>
        </p:txBody>
      </p:sp>
      <p:sp>
        <p:nvSpPr>
          <p:cNvPr id="7" name="Text Box 2">
            <a:extLst>
              <a:ext uri="{FF2B5EF4-FFF2-40B4-BE49-F238E27FC236}">
                <a16:creationId xmlns:a16="http://schemas.microsoft.com/office/drawing/2014/main" id="{292AD705-E538-452B-B82A-3A22E66A57CF}"/>
              </a:ext>
            </a:extLst>
          </p:cNvPr>
          <p:cNvSpPr txBox="1">
            <a:spLocks noChangeArrowheads="1"/>
          </p:cNvSpPr>
          <p:nvPr/>
        </p:nvSpPr>
        <p:spPr bwMode="auto">
          <a:xfrm>
            <a:off x="1813560" y="2760661"/>
            <a:ext cx="8894130" cy="409258"/>
          </a:xfrm>
          <a:prstGeom prst="rect">
            <a:avLst/>
          </a:prstGeom>
          <a:solidFill>
            <a:schemeClr val="bg1">
              <a:lumMod val="85000"/>
            </a:schemeClr>
          </a:solidFill>
          <a:ln w="9525">
            <a:solidFill>
              <a:schemeClr val="bg1">
                <a:lumMod val="65000"/>
              </a:schemeClr>
            </a:solidFill>
            <a:miter lim="800000"/>
            <a:headEnd/>
            <a:tailEnd/>
          </a:ln>
        </p:spPr>
        <p:txBody>
          <a:bodyPr rot="0" vert="horz" wrap="square" lIns="91440" tIns="45720" rIns="91440" bIns="45720" anchor="t" anchorCtr="0">
            <a:noAutofit/>
          </a:bodyPr>
          <a:lstStyle/>
          <a:p>
            <a:pPr>
              <a:lnSpc>
                <a:spcPct val="107000"/>
              </a:lnSpc>
              <a:spcAft>
                <a:spcPts val="800"/>
              </a:spcAft>
            </a:pPr>
            <a:r>
              <a:rPr lang="en-MY" sz="2000">
                <a:effectLst/>
                <a:latin typeface="Consolas" panose="020B0609020204030204" pitchFamily="49" charset="0"/>
                <a:ea typeface="DengXian" panose="02010600030101010101" pitchFamily="2" charset="-122"/>
                <a:cs typeface="Times New Roman" panose="02020603050405020304" pitchFamily="18" charset="0"/>
              </a:rPr>
              <a:t>search </a:t>
            </a:r>
            <a:r>
              <a:rPr lang="en-MY" sz="2000" err="1">
                <a:effectLst/>
                <a:latin typeface="Consolas" panose="020B0609020204030204" pitchFamily="49" charset="0"/>
                <a:ea typeface="DengXian" panose="02010600030101010101" pitchFamily="2" charset="-122"/>
                <a:cs typeface="Times New Roman" panose="02020603050405020304" pitchFamily="18" charset="0"/>
              </a:rPr>
              <a:t>type:exploit</a:t>
            </a:r>
            <a:r>
              <a:rPr lang="en-MY" sz="2000">
                <a:effectLst/>
                <a:latin typeface="Consolas" panose="020B0609020204030204" pitchFamily="49" charset="0"/>
                <a:ea typeface="DengXian" panose="02010600030101010101" pitchFamily="2" charset="-122"/>
                <a:cs typeface="Times New Roman" panose="02020603050405020304" pitchFamily="18" charset="0"/>
              </a:rPr>
              <a:t> </a:t>
            </a:r>
            <a:r>
              <a:rPr lang="en-MY" sz="2000" err="1">
                <a:effectLst/>
                <a:latin typeface="Consolas" panose="020B0609020204030204" pitchFamily="49" charset="0"/>
                <a:ea typeface="DengXian" panose="02010600030101010101" pitchFamily="2" charset="-122"/>
                <a:cs typeface="Times New Roman" panose="02020603050405020304" pitchFamily="18" charset="0"/>
              </a:rPr>
              <a:t>platform:windows</a:t>
            </a:r>
            <a:r>
              <a:rPr lang="en-MY" sz="2000">
                <a:effectLst/>
                <a:latin typeface="Consolas" panose="020B0609020204030204" pitchFamily="49" charset="0"/>
                <a:ea typeface="DengXian" panose="02010600030101010101" pitchFamily="2" charset="-122"/>
                <a:cs typeface="Times New Roman" panose="02020603050405020304" pitchFamily="18" charset="0"/>
              </a:rPr>
              <a:t> adobe pdf</a:t>
            </a:r>
            <a:endParaRPr lang="en-MY" sz="200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MY" sz="1100">
                <a:effectLst/>
                <a:latin typeface="Arial Nova Cond Light" panose="020B0306020202020204" pitchFamily="34" charset="0"/>
                <a:ea typeface="DengXian" panose="02010600030101010101" pitchFamily="2" charset="-122"/>
                <a:cs typeface="Courier New" panose="02070309020205020404" pitchFamily="49" charset="0"/>
              </a:rPr>
              <a:t> </a:t>
            </a:r>
            <a:endParaRPr lang="en-MY" sz="1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8" name="Text Box 2">
            <a:extLst>
              <a:ext uri="{FF2B5EF4-FFF2-40B4-BE49-F238E27FC236}">
                <a16:creationId xmlns:a16="http://schemas.microsoft.com/office/drawing/2014/main" id="{805DF480-F77F-4BB1-A073-55B34505AF13}"/>
              </a:ext>
            </a:extLst>
          </p:cNvPr>
          <p:cNvSpPr txBox="1">
            <a:spLocks noChangeArrowheads="1"/>
          </p:cNvSpPr>
          <p:nvPr/>
        </p:nvSpPr>
        <p:spPr bwMode="auto">
          <a:xfrm>
            <a:off x="1813560" y="4266562"/>
            <a:ext cx="8894130" cy="409258"/>
          </a:xfrm>
          <a:prstGeom prst="rect">
            <a:avLst/>
          </a:prstGeom>
          <a:solidFill>
            <a:schemeClr val="bg1">
              <a:lumMod val="85000"/>
            </a:schemeClr>
          </a:solidFill>
          <a:ln w="9525">
            <a:solidFill>
              <a:schemeClr val="bg1">
                <a:lumMod val="65000"/>
              </a:schemeClr>
            </a:solidFill>
            <a:miter lim="800000"/>
            <a:headEnd/>
            <a:tailEnd/>
          </a:ln>
        </p:spPr>
        <p:txBody>
          <a:bodyPr rot="0" vert="horz" wrap="square" lIns="91440" tIns="45720" rIns="91440" bIns="45720" anchor="t" anchorCtr="0">
            <a:noAutofit/>
          </a:bodyPr>
          <a:lstStyle/>
          <a:p>
            <a:pPr>
              <a:lnSpc>
                <a:spcPct val="107000"/>
              </a:lnSpc>
              <a:spcAft>
                <a:spcPts val="800"/>
              </a:spcAft>
            </a:pPr>
            <a:r>
              <a:rPr lang="en-MY" sz="2000">
                <a:effectLst/>
                <a:latin typeface="Consolas" panose="020B0609020204030204" pitchFamily="49" charset="0"/>
                <a:ea typeface="DengXian" panose="02010600030101010101" pitchFamily="2" charset="-122"/>
                <a:cs typeface="Times New Roman" panose="02020603050405020304" pitchFamily="18" charset="0"/>
              </a:rPr>
              <a:t>use exploit/windows/</a:t>
            </a:r>
            <a:r>
              <a:rPr lang="en-MY" sz="2000" err="1">
                <a:effectLst/>
                <a:latin typeface="Consolas" panose="020B0609020204030204" pitchFamily="49" charset="0"/>
                <a:ea typeface="DengXian" panose="02010600030101010101" pitchFamily="2" charset="-122"/>
                <a:cs typeface="Times New Roman" panose="02020603050405020304" pitchFamily="18" charset="0"/>
              </a:rPr>
              <a:t>fileformat</a:t>
            </a:r>
            <a:r>
              <a:rPr lang="en-MY" sz="2000">
                <a:effectLst/>
                <a:latin typeface="Consolas" panose="020B0609020204030204" pitchFamily="49" charset="0"/>
                <a:ea typeface="DengXian" panose="02010600030101010101" pitchFamily="2" charset="-122"/>
                <a:cs typeface="Times New Roman" panose="02020603050405020304" pitchFamily="18" charset="0"/>
              </a:rPr>
              <a:t>/</a:t>
            </a:r>
            <a:r>
              <a:rPr lang="en-MY" sz="2000" err="1">
                <a:effectLst/>
                <a:latin typeface="Consolas" panose="020B0609020204030204" pitchFamily="49" charset="0"/>
                <a:ea typeface="DengXian" panose="02010600030101010101" pitchFamily="2" charset="-122"/>
                <a:cs typeface="Times New Roman" panose="02020603050405020304" pitchFamily="18" charset="0"/>
              </a:rPr>
              <a:t>adobe_pdf_embedded_exe</a:t>
            </a:r>
            <a:endParaRPr lang="en-MY" sz="20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E5A1A81F-6CB5-4CCD-841C-FBC8CD57C997}"/>
              </a:ext>
            </a:extLst>
          </p:cNvPr>
          <p:cNvSpPr txBox="1"/>
          <p:nvPr/>
        </p:nvSpPr>
        <p:spPr>
          <a:xfrm>
            <a:off x="10068094" y="2930"/>
            <a:ext cx="2119555"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Low Yi Fan 17110940/1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339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84311" y="2628"/>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480732" y="878927"/>
            <a:ext cx="10018713" cy="3124201"/>
          </a:xfrm>
        </p:spPr>
        <p:txBody>
          <a:bodyPr/>
          <a:lstStyle/>
          <a:p>
            <a:r>
              <a:rPr lang="en-GB">
                <a:ea typeface="+mn-lt"/>
                <a:cs typeface="+mn-lt"/>
              </a:rPr>
              <a:t>We can also check the information of the exploit by using the “info” command as shown below:</a:t>
            </a:r>
            <a:r>
              <a:rPr lang="en-MY">
                <a:ea typeface="+mn-lt"/>
                <a:cs typeface="+mn-lt"/>
              </a:rPr>
              <a:t> </a:t>
            </a:r>
          </a:p>
          <a:p>
            <a:pPr>
              <a:buClr>
                <a:srgbClr val="1287C3"/>
              </a:buClr>
            </a:pPr>
            <a:endParaRPr lang="en-MY"/>
          </a:p>
          <a:p>
            <a:pPr marL="0" indent="0">
              <a:buClr>
                <a:srgbClr val="1287C3"/>
              </a:buClr>
              <a:buNone/>
            </a:pPr>
            <a:endParaRPr lang="en-MY"/>
          </a:p>
        </p:txBody>
      </p:sp>
      <p:sp>
        <p:nvSpPr>
          <p:cNvPr id="5" name="Text Box 2">
            <a:extLst>
              <a:ext uri="{FF2B5EF4-FFF2-40B4-BE49-F238E27FC236}">
                <a16:creationId xmlns:a16="http://schemas.microsoft.com/office/drawing/2014/main" id="{36BB63B7-553E-4EC2-A39E-425CC6C0C6FD}"/>
              </a:ext>
            </a:extLst>
          </p:cNvPr>
          <p:cNvSpPr txBox="1">
            <a:spLocks noChangeArrowheads="1"/>
          </p:cNvSpPr>
          <p:nvPr/>
        </p:nvSpPr>
        <p:spPr bwMode="auto">
          <a:xfrm>
            <a:off x="1648935" y="2426897"/>
            <a:ext cx="8894130" cy="409258"/>
          </a:xfrm>
          <a:prstGeom prst="rect">
            <a:avLst/>
          </a:prstGeom>
          <a:solidFill>
            <a:schemeClr val="bg1">
              <a:lumMod val="85000"/>
            </a:schemeClr>
          </a:solidFill>
          <a:ln w="9525">
            <a:solidFill>
              <a:schemeClr val="bg1">
                <a:lumMod val="65000"/>
              </a:schemeClr>
            </a:solidFill>
            <a:miter lim="800000"/>
            <a:headEnd/>
            <a:tailEnd/>
          </a:ln>
        </p:spPr>
        <p:txBody>
          <a:bodyPr rot="0" vert="horz" wrap="square" lIns="91440" tIns="45720" rIns="91440" bIns="45720" anchor="t" anchorCtr="0">
            <a:noAutofit/>
          </a:bodyPr>
          <a:lstStyle/>
          <a:p>
            <a:pPr>
              <a:lnSpc>
                <a:spcPct val="107000"/>
              </a:lnSpc>
              <a:spcAft>
                <a:spcPts val="800"/>
              </a:spcAft>
            </a:pPr>
            <a:r>
              <a:rPr lang="en-MY" sz="2000">
                <a:latin typeface="Consolas"/>
                <a:ea typeface="DengXian"/>
                <a:cs typeface="Times New Roman"/>
              </a:rPr>
              <a:t>info</a:t>
            </a:r>
            <a:endParaRPr lang="en-MY" sz="2000">
              <a:effectLst/>
              <a:latin typeface="Consolas"/>
              <a:ea typeface="DengXian" panose="02010600030101010101" pitchFamily="2" charset="-122"/>
              <a:cs typeface="Times New Roman" panose="02020603050405020304" pitchFamily="18" charset="0"/>
            </a:endParaRPr>
          </a:p>
          <a:p>
            <a:pPr>
              <a:lnSpc>
                <a:spcPct val="107000"/>
              </a:lnSpc>
              <a:spcAft>
                <a:spcPts val="800"/>
              </a:spcAft>
            </a:pPr>
            <a:endParaRPr lang="en-MY" sz="110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6" descr="Text&#10;&#10;Description automatically generated">
            <a:extLst>
              <a:ext uri="{FF2B5EF4-FFF2-40B4-BE49-F238E27FC236}">
                <a16:creationId xmlns:a16="http://schemas.microsoft.com/office/drawing/2014/main" id="{DB477492-00C9-47D8-8240-EFF7A9910935}"/>
              </a:ext>
            </a:extLst>
          </p:cNvPr>
          <p:cNvPicPr>
            <a:picLocks noChangeAspect="1"/>
          </p:cNvPicPr>
          <p:nvPr/>
        </p:nvPicPr>
        <p:blipFill>
          <a:blip r:embed="rId2"/>
          <a:stretch>
            <a:fillRect/>
          </a:stretch>
        </p:blipFill>
        <p:spPr>
          <a:xfrm>
            <a:off x="2866650" y="3101680"/>
            <a:ext cx="7069956" cy="3632110"/>
          </a:xfrm>
          <a:prstGeom prst="rect">
            <a:avLst/>
          </a:prstGeom>
        </p:spPr>
      </p:pic>
    </p:spTree>
    <p:extLst>
      <p:ext uri="{BB962C8B-B14F-4D97-AF65-F5344CB8AC3E}">
        <p14:creationId xmlns:p14="http://schemas.microsoft.com/office/powerpoint/2010/main" val="216772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3AC4AEB9-725E-4F56-8D1A-A529C1624DC2}"/>
              </a:ext>
            </a:extLst>
          </p:cNvPr>
          <p:cNvPicPr>
            <a:picLocks noChangeAspect="1"/>
          </p:cNvPicPr>
          <p:nvPr/>
        </p:nvPicPr>
        <p:blipFill>
          <a:blip r:embed="rId2"/>
          <a:stretch>
            <a:fillRect/>
          </a:stretch>
        </p:blipFill>
        <p:spPr>
          <a:xfrm>
            <a:off x="2301950" y="2625333"/>
            <a:ext cx="7595936" cy="2662056"/>
          </a:xfrm>
          <a:prstGeom prst="rect">
            <a:avLst/>
          </a:prstGeom>
        </p:spPr>
      </p:pic>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1484311" y="2628"/>
            <a:ext cx="10018713" cy="1752599"/>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484310" y="1194168"/>
            <a:ext cx="10018713" cy="5530516"/>
          </a:xfrm>
        </p:spPr>
        <p:txBody>
          <a:bodyPr>
            <a:normAutofit/>
          </a:bodyPr>
          <a:lstStyle/>
          <a:p>
            <a:r>
              <a:rPr lang="en-GB">
                <a:ea typeface="+mn-lt"/>
                <a:cs typeface="+mn-lt"/>
              </a:rPr>
              <a:t>Then, we set the payload to use reverse TCP connection.</a:t>
            </a:r>
            <a:endParaRPr lang="en-MY">
              <a:ea typeface="+mn-lt"/>
              <a:cs typeface="+mn-lt"/>
            </a:endParaRPr>
          </a:p>
          <a:p>
            <a:pPr>
              <a:buClr>
                <a:srgbClr val="1287C3"/>
              </a:buClr>
            </a:pPr>
            <a:endParaRPr lang="en-MY"/>
          </a:p>
          <a:p>
            <a:pPr marL="0" indent="0">
              <a:buClr>
                <a:srgbClr val="1287C3"/>
              </a:buClr>
              <a:buNone/>
            </a:pPr>
            <a:endParaRPr lang="en-MY"/>
          </a:p>
          <a:p>
            <a:pPr marL="0" indent="0">
              <a:buNone/>
            </a:pPr>
            <a:endParaRPr lang="en-MY"/>
          </a:p>
          <a:p>
            <a:pPr marL="0" indent="0">
              <a:buNone/>
            </a:pPr>
            <a:endParaRPr lang="en-MY">
              <a:ea typeface="+mn-lt"/>
              <a:cs typeface="+mn-lt"/>
            </a:endParaRPr>
          </a:p>
          <a:p>
            <a:pPr marL="0" indent="0">
              <a:buNone/>
            </a:pPr>
            <a:endParaRPr lang="en-MY">
              <a:ea typeface="+mn-lt"/>
              <a:cs typeface="+mn-lt"/>
            </a:endParaRPr>
          </a:p>
          <a:p>
            <a:pPr marL="0" indent="0">
              <a:buNone/>
            </a:pPr>
            <a:endParaRPr lang="en-MY">
              <a:ea typeface="+mn-lt"/>
              <a:cs typeface="+mn-lt"/>
            </a:endParaRPr>
          </a:p>
          <a:p>
            <a:pPr marL="0" indent="0">
              <a:buNone/>
            </a:pPr>
            <a:endParaRPr lang="en-MY">
              <a:ea typeface="+mn-lt"/>
              <a:cs typeface="+mn-lt"/>
            </a:endParaRPr>
          </a:p>
          <a:p>
            <a:r>
              <a:rPr lang="en-GB">
                <a:ea typeface="+mn-lt"/>
                <a:cs typeface="+mn-lt"/>
              </a:rPr>
              <a:t>We also use the Meterpreter that provides an interactive shell which ease us to use all kinds of functions by insert and execute the code to explore the victim’s machine. </a:t>
            </a:r>
            <a:endParaRPr lang="en-MY"/>
          </a:p>
        </p:txBody>
      </p:sp>
      <p:sp>
        <p:nvSpPr>
          <p:cNvPr id="5" name="Text Box 2">
            <a:extLst>
              <a:ext uri="{FF2B5EF4-FFF2-40B4-BE49-F238E27FC236}">
                <a16:creationId xmlns:a16="http://schemas.microsoft.com/office/drawing/2014/main" id="{36BB63B7-553E-4EC2-A39E-425CC6C0C6FD}"/>
              </a:ext>
            </a:extLst>
          </p:cNvPr>
          <p:cNvSpPr txBox="1">
            <a:spLocks noChangeArrowheads="1"/>
          </p:cNvSpPr>
          <p:nvPr/>
        </p:nvSpPr>
        <p:spPr bwMode="auto">
          <a:xfrm>
            <a:off x="1647146" y="1914762"/>
            <a:ext cx="8894130" cy="409258"/>
          </a:xfrm>
          <a:prstGeom prst="rect">
            <a:avLst/>
          </a:prstGeom>
          <a:solidFill>
            <a:schemeClr val="bg1">
              <a:lumMod val="85000"/>
            </a:schemeClr>
          </a:solidFill>
          <a:ln w="9525">
            <a:solidFill>
              <a:schemeClr val="bg1">
                <a:lumMod val="65000"/>
              </a:schemeClr>
            </a:solidFill>
            <a:miter lim="800000"/>
            <a:headEnd/>
            <a:tailEnd/>
          </a:ln>
        </p:spPr>
        <p:txBody>
          <a:bodyPr rot="0" vert="horz" wrap="square" lIns="91440" tIns="45720" rIns="91440" bIns="45720" anchor="t" anchorCtr="0">
            <a:noAutofit/>
          </a:bodyPr>
          <a:lstStyle/>
          <a:p>
            <a:pPr>
              <a:lnSpc>
                <a:spcPct val="107000"/>
              </a:lnSpc>
              <a:spcAft>
                <a:spcPts val="800"/>
              </a:spcAft>
            </a:pPr>
            <a:r>
              <a:rPr lang="en-GB" sz="2000">
                <a:ea typeface="+mn-lt"/>
                <a:cs typeface="+mn-lt"/>
              </a:rPr>
              <a:t>set payload windows/</a:t>
            </a:r>
            <a:r>
              <a:rPr lang="en-GB" sz="2000" err="1">
                <a:ea typeface="+mn-lt"/>
                <a:cs typeface="+mn-lt"/>
              </a:rPr>
              <a:t>meterpreter</a:t>
            </a:r>
            <a:r>
              <a:rPr lang="en-GB" sz="2000">
                <a:ea typeface="+mn-lt"/>
                <a:cs typeface="+mn-lt"/>
              </a:rPr>
              <a:t>/</a:t>
            </a:r>
            <a:r>
              <a:rPr lang="en-GB" sz="2000" err="1">
                <a:ea typeface="+mn-lt"/>
                <a:cs typeface="+mn-lt"/>
              </a:rPr>
              <a:t>reverse_tcp</a:t>
            </a:r>
            <a:r>
              <a:rPr lang="en-MY" sz="2000">
                <a:ea typeface="+mn-lt"/>
                <a:cs typeface="+mn-lt"/>
              </a:rPr>
              <a:t> </a:t>
            </a:r>
            <a:endParaRPr lang="en-US"/>
          </a:p>
          <a:p>
            <a:pPr>
              <a:lnSpc>
                <a:spcPct val="107000"/>
              </a:lnSpc>
              <a:spcAft>
                <a:spcPts val="800"/>
              </a:spcAft>
            </a:pPr>
            <a:endParaRPr lang="en-MY" sz="110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531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A147-5B2F-4A0A-A07D-933930914D0E}"/>
              </a:ext>
            </a:extLst>
          </p:cNvPr>
          <p:cNvSpPr>
            <a:spLocks noGrp="1"/>
          </p:cNvSpPr>
          <p:nvPr>
            <p:ph type="title"/>
          </p:nvPr>
        </p:nvSpPr>
        <p:spPr>
          <a:xfrm>
            <a:off x="996039" y="323943"/>
            <a:ext cx="10018713" cy="1060990"/>
          </a:xfrm>
        </p:spPr>
        <p:txBody>
          <a:bodyPr/>
          <a:lstStyle/>
          <a:p>
            <a:r>
              <a:rPr lang="en-US" sz="4000" b="1"/>
              <a:t>Detailed Steps (cont.)</a:t>
            </a:r>
            <a:endParaRPr lang="en-MY"/>
          </a:p>
        </p:txBody>
      </p:sp>
      <p:sp>
        <p:nvSpPr>
          <p:cNvPr id="3" name="Content Placeholder 2">
            <a:extLst>
              <a:ext uri="{FF2B5EF4-FFF2-40B4-BE49-F238E27FC236}">
                <a16:creationId xmlns:a16="http://schemas.microsoft.com/office/drawing/2014/main" id="{D8FFF902-0E10-42F0-BF73-97462D4F00A7}"/>
              </a:ext>
            </a:extLst>
          </p:cNvPr>
          <p:cNvSpPr>
            <a:spLocks noGrp="1"/>
          </p:cNvSpPr>
          <p:nvPr>
            <p:ph idx="1"/>
          </p:nvPr>
        </p:nvSpPr>
        <p:spPr>
          <a:xfrm>
            <a:off x="1484310" y="1242874"/>
            <a:ext cx="10018713" cy="3555703"/>
          </a:xfrm>
        </p:spPr>
        <p:txBody>
          <a:bodyPr>
            <a:normAutofit fontScale="70000" lnSpcReduction="20000"/>
          </a:bodyPr>
          <a:lstStyle/>
          <a:p>
            <a:r>
              <a:rPr lang="en-US">
                <a:solidFill>
                  <a:srgbClr val="000000"/>
                </a:solidFill>
                <a:latin typeface="Calibri" panose="020F0502020204030204" pitchFamily="34" charset="0"/>
              </a:rPr>
              <a:t>Use </a:t>
            </a:r>
            <a:r>
              <a:rPr lang="en-US" b="0" i="0">
                <a:solidFill>
                  <a:srgbClr val="000000"/>
                </a:solidFill>
                <a:effectLst/>
                <a:latin typeface="Calibri" panose="020F0502020204030204" pitchFamily="34" charset="0"/>
              </a:rPr>
              <a:t>“show options” command to </a:t>
            </a:r>
            <a:r>
              <a:rPr lang="en-US">
                <a:solidFill>
                  <a:srgbClr val="000000"/>
                </a:solidFill>
                <a:latin typeface="Calibri" panose="020F0502020204030204" pitchFamily="34" charset="0"/>
              </a:rPr>
              <a:t>view set of </a:t>
            </a:r>
            <a:r>
              <a:rPr lang="en-US" b="0" i="0">
                <a:solidFill>
                  <a:srgbClr val="000000"/>
                </a:solidFill>
                <a:effectLst/>
                <a:latin typeface="Calibri" panose="020F0502020204030204" pitchFamily="34" charset="0"/>
              </a:rPr>
              <a:t>parameters </a:t>
            </a:r>
            <a:r>
              <a:rPr lang="en-US" sz="1400" b="0" i="0">
                <a:solidFill>
                  <a:srgbClr val="00B050"/>
                </a:solidFill>
                <a:effectLst/>
                <a:latin typeface="Calibri" panose="020F0502020204030204" pitchFamily="34" charset="0"/>
              </a:rPr>
              <a:t>(value, required?, description).</a:t>
            </a:r>
          </a:p>
          <a:p>
            <a:endParaRPr lang="en-US" b="0" i="0">
              <a:solidFill>
                <a:srgbClr val="00B050"/>
              </a:solidFill>
              <a:effectLst/>
              <a:latin typeface="Calibri" panose="020F0502020204030204" pitchFamily="34" charset="0"/>
            </a:endParaRPr>
          </a:p>
          <a:p>
            <a:endParaRPr lang="en-US">
              <a:solidFill>
                <a:srgbClr val="00B050"/>
              </a:solidFill>
              <a:latin typeface="Calibri" panose="020F0502020204030204" pitchFamily="34" charset="0"/>
            </a:endParaRPr>
          </a:p>
          <a:p>
            <a:endParaRPr lang="en-US" b="0" i="0">
              <a:solidFill>
                <a:srgbClr val="00B050"/>
              </a:solidFill>
              <a:effectLst/>
              <a:latin typeface="Calibri" panose="020F0502020204030204" pitchFamily="34" charset="0"/>
            </a:endParaRPr>
          </a:p>
          <a:p>
            <a:endParaRPr lang="en-US" b="0" i="0">
              <a:solidFill>
                <a:srgbClr val="00B050"/>
              </a:solidFill>
              <a:effectLst/>
              <a:latin typeface="Calibri" panose="020F0502020204030204" pitchFamily="34" charset="0"/>
            </a:endParaRPr>
          </a:p>
          <a:p>
            <a:endParaRPr lang="en-US" b="0" i="0">
              <a:solidFill>
                <a:srgbClr val="00B050"/>
              </a:solidFill>
              <a:effectLst/>
              <a:latin typeface="Calibri" panose="020F0502020204030204" pitchFamily="34" charset="0"/>
            </a:endParaRPr>
          </a:p>
          <a:p>
            <a:endParaRPr lang="en-US" b="0" i="0">
              <a:solidFill>
                <a:srgbClr val="00B050"/>
              </a:solidFill>
              <a:effectLst/>
              <a:latin typeface="Calibri" panose="020F0502020204030204" pitchFamily="34" charset="0"/>
            </a:endParaRPr>
          </a:p>
          <a:p>
            <a:endParaRPr lang="en-US" b="0" i="0">
              <a:solidFill>
                <a:srgbClr val="00B050"/>
              </a:solidFill>
              <a:effectLst/>
              <a:latin typeface="Calibri" panose="020F0502020204030204" pitchFamily="34" charset="0"/>
            </a:endParaRPr>
          </a:p>
          <a:p>
            <a:r>
              <a:rPr lang="en-US" b="0" i="0">
                <a:solidFill>
                  <a:srgbClr val="000000"/>
                </a:solidFill>
                <a:effectLst/>
                <a:latin typeface="Calibri" panose="020F0502020204030204" pitchFamily="34" charset="0"/>
              </a:rPr>
              <a:t>First, we will set for the listening host and port. For LHOST, we need to put in the attacker machine’s IP address, which in this case is our Kali machine’s IP address. </a:t>
            </a:r>
          </a:p>
          <a:p>
            <a:r>
              <a:rPr lang="en-US" b="0" i="0">
                <a:solidFill>
                  <a:srgbClr val="000000"/>
                </a:solidFill>
                <a:effectLst/>
                <a:latin typeface="Calibri" panose="020F0502020204030204" pitchFamily="34" charset="0"/>
              </a:rPr>
              <a:t>Meanwhile for LPORT, it is up to us to set a port number which is not commonly used. </a:t>
            </a:r>
            <a:endParaRPr lang="en-MY"/>
          </a:p>
        </p:txBody>
      </p:sp>
      <p:pic>
        <p:nvPicPr>
          <p:cNvPr id="2052" name="Picture 4" descr="Text Box">
            <a:extLst>
              <a:ext uri="{FF2B5EF4-FFF2-40B4-BE49-F238E27FC236}">
                <a16:creationId xmlns:a16="http://schemas.microsoft.com/office/drawing/2014/main" id="{D444F932-5AE1-43C2-9DD0-7F52AE9A0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442" y="4930722"/>
            <a:ext cx="7194644" cy="12317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3B679F4-209C-41B1-8F62-3940095159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811" b="23805"/>
          <a:stretch/>
        </p:blipFill>
        <p:spPr bwMode="auto">
          <a:xfrm>
            <a:off x="1885442" y="1607213"/>
            <a:ext cx="9717387" cy="22607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F8FA41-CEF0-457D-98E0-F99C3AE6290E}"/>
              </a:ext>
            </a:extLst>
          </p:cNvPr>
          <p:cNvSpPr txBox="1"/>
          <p:nvPr/>
        </p:nvSpPr>
        <p:spPr>
          <a:xfrm>
            <a:off x="9785572" y="0"/>
            <a:ext cx="2406428" cy="338554"/>
          </a:xfrm>
          <a:prstGeom prst="rect">
            <a:avLst/>
          </a:prstGeom>
          <a:noFill/>
        </p:spPr>
        <p:txBody>
          <a:bodyPr wrap="none" rtlCol="0">
            <a:spAutoFit/>
          </a:bodyPr>
          <a:lstStyle/>
          <a:p>
            <a:r>
              <a:rPr lang="en-MY" sz="1600">
                <a:solidFill>
                  <a:schemeClr val="bg1">
                    <a:lumMod val="50000"/>
                  </a:schemeClr>
                </a:solidFill>
                <a:latin typeface="Calibri" panose="020F0502020204030204" pitchFamily="34" charset="0"/>
                <a:cs typeface="Calibri" panose="020F0502020204030204" pitchFamily="34" charset="0"/>
              </a:rPr>
              <a:t>Chan Jia Liang 17128679/1</a:t>
            </a:r>
            <a:endParaRPr lang="en-US" sz="160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957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8050D014EF84FB9AF3F803731AC91" ma:contentTypeVersion="8" ma:contentTypeDescription="Create a new document." ma:contentTypeScope="" ma:versionID="926109bfaf6c6c3386d72057ff654ebb">
  <xsd:schema xmlns:xsd="http://www.w3.org/2001/XMLSchema" xmlns:xs="http://www.w3.org/2001/XMLSchema" xmlns:p="http://schemas.microsoft.com/office/2006/metadata/properties" xmlns:ns2="703abfbc-87c9-4ff4-b3ee-b71ed7b8c541" targetNamespace="http://schemas.microsoft.com/office/2006/metadata/properties" ma:root="true" ma:fieldsID="0c72d8d80ed49c147bbdf8c4d8a9f556" ns2:_="">
    <xsd:import namespace="703abfbc-87c9-4ff4-b3ee-b71ed7b8c5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3abfbc-87c9-4ff4-b3ee-b71ed7b8c5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0B43FA-424A-44D8-8930-25318291FA7A}">
  <ds:schemaRefs>
    <ds:schemaRef ds:uri="http://schemas.microsoft.com/sharepoint/v3/contenttype/forms"/>
  </ds:schemaRefs>
</ds:datastoreItem>
</file>

<file path=customXml/itemProps2.xml><?xml version="1.0" encoding="utf-8"?>
<ds:datastoreItem xmlns:ds="http://schemas.openxmlformats.org/officeDocument/2006/customXml" ds:itemID="{04F728B8-B869-4848-9AED-79E268467898}">
  <ds:schemaRefs>
    <ds:schemaRef ds:uri="703abfbc-87c9-4ff4-b3ee-b71ed7b8c54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F5C492-5E37-49A2-8BBF-78A5E882DFC9}">
  <ds:schemaRefs>
    <ds:schemaRef ds:uri="703abfbc-87c9-4ff4-b3ee-b71ed7b8c5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1044</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Nova Cond Light</vt:lpstr>
      <vt:lpstr>Calibri</vt:lpstr>
      <vt:lpstr>Consolas</vt:lpstr>
      <vt:lpstr>Corbel</vt:lpstr>
      <vt:lpstr>Parallax</vt:lpstr>
      <vt:lpstr>Embedded Backdoor Connection via PDF Files</vt:lpstr>
      <vt:lpstr>Introduction</vt:lpstr>
      <vt:lpstr>Software Tools &amp; Environment</vt:lpstr>
      <vt:lpstr>Detailed Steps</vt:lpstr>
      <vt:lpstr>Detailed Steps</vt:lpstr>
      <vt:lpstr>Detailed Steps (cont.)</vt:lpstr>
      <vt:lpstr>Detailed Steps (cont.)</vt:lpstr>
      <vt:lpstr>Detailed Steps (cont.)</vt:lpstr>
      <vt:lpstr>Detailed Steps (cont.)</vt:lpstr>
      <vt:lpstr>Detailed Steps (cont.)</vt:lpstr>
      <vt:lpstr>Detailed Steps (cont.)</vt:lpstr>
      <vt:lpstr>Detailed Steps (cont.)</vt:lpstr>
      <vt:lpstr>Detailed Steps (cont.)</vt:lpstr>
      <vt:lpstr>Detailed Steps (cont.)</vt:lpstr>
      <vt:lpstr>Detailed Steps (cont.)</vt:lpstr>
      <vt:lpstr>Possible Mitigations</vt:lpstr>
      <vt:lpstr>Possible Mitigations</vt:lpstr>
      <vt:lpstr>List of tasks assigned to members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CHAN JIA LIANG</cp:lastModifiedBy>
  <cp:revision>2</cp:revision>
  <dcterms:created xsi:type="dcterms:W3CDTF">2021-05-29T02:35:08Z</dcterms:created>
  <dcterms:modified xsi:type="dcterms:W3CDTF">2021-06-06T09:30:54Z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0x0101006068050D014EF84FB9AF3F803731AC91</vt:lpwstr>
  </property>
</Properties>
</file>