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3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8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32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1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4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8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8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5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1D5F-BD1F-4E1C-BEA5-97446078A70A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25B7DF-464A-42FC-8CCA-E8946B5397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8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DA922-36C7-B360-01F5-5D296449F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進階物件導向程式設計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2324B7-C61D-6474-5471-8EFD09CD5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B10909008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蔡信傑</a:t>
            </a:r>
          </a:p>
        </p:txBody>
      </p:sp>
    </p:spTree>
    <p:extLst>
      <p:ext uri="{BB962C8B-B14F-4D97-AF65-F5344CB8AC3E}">
        <p14:creationId xmlns:p14="http://schemas.microsoft.com/office/powerpoint/2010/main" val="21441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6C584-2908-2DF2-722F-D2970278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成績輸入系統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124D8-E318-1E38-91C9-B13FD8E9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對成績進行操作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將資料儲存至資料庫</a:t>
            </a:r>
          </a:p>
        </p:txBody>
      </p:sp>
    </p:spTree>
    <p:extLst>
      <p:ext uri="{BB962C8B-B14F-4D97-AF65-F5344CB8AC3E}">
        <p14:creationId xmlns:p14="http://schemas.microsoft.com/office/powerpoint/2010/main" val="205137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A8B16-C990-9622-A82D-476E9438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程式使用元件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030FA2-DCF7-F045-7C77-728A80A2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</a:p>
          <a:p>
            <a:pPr>
              <a:lnSpc>
                <a:spcPct val="20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</a:p>
          <a:p>
            <a:pPr>
              <a:lnSpc>
                <a:spcPct val="200000"/>
              </a:lnSpc>
            </a:pP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1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96F70-CD6A-E027-597C-99E4D074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815E7D-3507-3E87-5B35-AE6D98606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9694" y="0"/>
            <a:ext cx="4576563" cy="7416927"/>
          </a:xfrm>
        </p:spPr>
      </p:pic>
    </p:spTree>
    <p:extLst>
      <p:ext uri="{BB962C8B-B14F-4D97-AF65-F5344CB8AC3E}">
        <p14:creationId xmlns:p14="http://schemas.microsoft.com/office/powerpoint/2010/main" val="214598538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51</TotalTime>
  <Words>30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Gill Sans MT</vt:lpstr>
      <vt:lpstr>圖庫</vt:lpstr>
      <vt:lpstr>進階物件導向程式設計 期末報告</vt:lpstr>
      <vt:lpstr>成績輸入系統</vt:lpstr>
      <vt:lpstr>程式使用元件</vt:lpstr>
      <vt:lpstr>使用介面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進階物件導向程式設計 期末報告</dc:title>
  <dc:creator>asus user</dc:creator>
  <cp:lastModifiedBy>asus user</cp:lastModifiedBy>
  <cp:revision>3</cp:revision>
  <dcterms:created xsi:type="dcterms:W3CDTF">2022-12-27T06:58:32Z</dcterms:created>
  <dcterms:modified xsi:type="dcterms:W3CDTF">2022-12-28T02:08:09Z</dcterms:modified>
</cp:coreProperties>
</file>