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4"/>
  </p:notesMasterIdLst>
  <p:sldIdLst>
    <p:sldId id="256" r:id="rId2"/>
    <p:sldId id="335" r:id="rId3"/>
    <p:sldId id="334" r:id="rId4"/>
    <p:sldId id="283" r:id="rId5"/>
    <p:sldId id="284" r:id="rId6"/>
    <p:sldId id="285" r:id="rId7"/>
    <p:sldId id="286" r:id="rId8"/>
    <p:sldId id="287" r:id="rId9"/>
    <p:sldId id="290" r:id="rId10"/>
    <p:sldId id="339" r:id="rId11"/>
    <p:sldId id="292" r:id="rId12"/>
    <p:sldId id="293" r:id="rId13"/>
    <p:sldId id="294" r:id="rId14"/>
    <p:sldId id="295" r:id="rId15"/>
    <p:sldId id="296" r:id="rId16"/>
    <p:sldId id="338" r:id="rId17"/>
    <p:sldId id="327" r:id="rId18"/>
    <p:sldId id="298" r:id="rId19"/>
    <p:sldId id="300" r:id="rId20"/>
    <p:sldId id="328" r:id="rId21"/>
    <p:sldId id="301" r:id="rId22"/>
    <p:sldId id="33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194F9-2CD9-4A8A-AF73-46610A2B298C}" v="902" dt="2021-03-16T06:00:43.390"/>
    <p1510:client id="{B451AC6A-31D7-42F4-94DC-FBEA35D7E627}" v="92" dt="2021-03-16T03:56:41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9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 冠宇" userId="f32d018a28f79104" providerId="Windows Live" clId="Web-{5EA194F9-2CD9-4A8A-AF73-46610A2B298C}"/>
    <pc:docChg chg="addSld delSld modSld sldOrd">
      <pc:chgData name="陳 冠宇" userId="f32d018a28f79104" providerId="Windows Live" clId="Web-{5EA194F9-2CD9-4A8A-AF73-46610A2B298C}" dt="2021-03-16T06:00:43.390" v="446" actId="20577"/>
      <pc:docMkLst>
        <pc:docMk/>
      </pc:docMkLst>
      <pc:sldChg chg="del">
        <pc:chgData name="陳 冠宇" userId="f32d018a28f79104" providerId="Windows Live" clId="Web-{5EA194F9-2CD9-4A8A-AF73-46610A2B298C}" dt="2021-03-16T03:57:32.794" v="0"/>
        <pc:sldMkLst>
          <pc:docMk/>
          <pc:sldMk cId="3107034640" sldId="265"/>
        </pc:sldMkLst>
      </pc:sldChg>
      <pc:sldChg chg="modSp">
        <pc:chgData name="陳 冠宇" userId="f32d018a28f79104" providerId="Windows Live" clId="Web-{5EA194F9-2CD9-4A8A-AF73-46610A2B298C}" dt="2021-03-16T05:44:49.696" v="291" actId="20577"/>
        <pc:sldMkLst>
          <pc:docMk/>
          <pc:sldMk cId="1974280859" sldId="283"/>
        </pc:sldMkLst>
        <pc:spChg chg="mod">
          <ac:chgData name="陳 冠宇" userId="f32d018a28f79104" providerId="Windows Live" clId="Web-{5EA194F9-2CD9-4A8A-AF73-46610A2B298C}" dt="2021-03-16T05:44:49.696" v="291" actId="20577"/>
          <ac:spMkLst>
            <pc:docMk/>
            <pc:sldMk cId="1974280859" sldId="283"/>
            <ac:spMk id="29699" creationId="{00000000-0000-0000-0000-000000000000}"/>
          </ac:spMkLst>
        </pc:spChg>
      </pc:sldChg>
      <pc:sldChg chg="modSp">
        <pc:chgData name="陳 冠宇" userId="f32d018a28f79104" providerId="Windows Live" clId="Web-{5EA194F9-2CD9-4A8A-AF73-46610A2B298C}" dt="2021-03-16T04:02:04.581" v="8" actId="20577"/>
        <pc:sldMkLst>
          <pc:docMk/>
          <pc:sldMk cId="263077044" sldId="284"/>
        </pc:sldMkLst>
        <pc:spChg chg="mod">
          <ac:chgData name="陳 冠宇" userId="f32d018a28f79104" providerId="Windows Live" clId="Web-{5EA194F9-2CD9-4A8A-AF73-46610A2B298C}" dt="2021-03-16T04:02:04.581" v="8" actId="20577"/>
          <ac:spMkLst>
            <pc:docMk/>
            <pc:sldMk cId="263077044" sldId="284"/>
            <ac:spMk id="30723" creationId="{00000000-0000-0000-0000-000000000000}"/>
          </ac:spMkLst>
        </pc:spChg>
      </pc:sldChg>
      <pc:sldChg chg="modSp">
        <pc:chgData name="陳 冠宇" userId="f32d018a28f79104" providerId="Windows Live" clId="Web-{5EA194F9-2CD9-4A8A-AF73-46610A2B298C}" dt="2021-03-16T05:44:45.446" v="290" actId="20577"/>
        <pc:sldMkLst>
          <pc:docMk/>
          <pc:sldMk cId="375995735" sldId="287"/>
        </pc:sldMkLst>
        <pc:spChg chg="mod">
          <ac:chgData name="陳 冠宇" userId="f32d018a28f79104" providerId="Windows Live" clId="Web-{5EA194F9-2CD9-4A8A-AF73-46610A2B298C}" dt="2021-03-16T05:44:45.446" v="290" actId="20577"/>
          <ac:spMkLst>
            <pc:docMk/>
            <pc:sldMk cId="375995735" sldId="287"/>
            <ac:spMk id="33795" creationId="{00000000-0000-0000-0000-000000000000}"/>
          </ac:spMkLst>
        </pc:spChg>
      </pc:sldChg>
      <pc:sldChg chg="del">
        <pc:chgData name="陳 冠宇" userId="f32d018a28f79104" providerId="Windows Live" clId="Web-{5EA194F9-2CD9-4A8A-AF73-46610A2B298C}" dt="2021-03-16T04:23:15.358" v="201"/>
        <pc:sldMkLst>
          <pc:docMk/>
          <pc:sldMk cId="1162028780" sldId="288"/>
        </pc:sldMkLst>
      </pc:sldChg>
      <pc:sldChg chg="del">
        <pc:chgData name="陳 冠宇" userId="f32d018a28f79104" providerId="Windows Live" clId="Web-{5EA194F9-2CD9-4A8A-AF73-46610A2B298C}" dt="2021-03-16T03:57:42.482" v="1"/>
        <pc:sldMkLst>
          <pc:docMk/>
          <pc:sldMk cId="594540808" sldId="289"/>
        </pc:sldMkLst>
      </pc:sldChg>
      <pc:sldChg chg="modSp add del">
        <pc:chgData name="陳 冠宇" userId="f32d018a28f79104" providerId="Windows Live" clId="Web-{5EA194F9-2CD9-4A8A-AF73-46610A2B298C}" dt="2021-03-16T03:58:06.467" v="6" actId="20577"/>
        <pc:sldMkLst>
          <pc:docMk/>
          <pc:sldMk cId="1873187713" sldId="290"/>
        </pc:sldMkLst>
        <pc:spChg chg="mod">
          <ac:chgData name="陳 冠宇" userId="f32d018a28f79104" providerId="Windows Live" clId="Web-{5EA194F9-2CD9-4A8A-AF73-46610A2B298C}" dt="2021-03-16T03:58:06.467" v="6" actId="20577"/>
          <ac:spMkLst>
            <pc:docMk/>
            <pc:sldMk cId="1873187713" sldId="290"/>
            <ac:spMk id="36867" creationId="{00000000-0000-0000-0000-000000000000}"/>
          </ac:spMkLst>
        </pc:spChg>
      </pc:sldChg>
      <pc:sldChg chg="del">
        <pc:chgData name="陳 冠宇" userId="f32d018a28f79104" providerId="Windows Live" clId="Web-{5EA194F9-2CD9-4A8A-AF73-46610A2B298C}" dt="2021-03-16T05:16:20.705" v="208"/>
        <pc:sldMkLst>
          <pc:docMk/>
          <pc:sldMk cId="2093633168" sldId="291"/>
        </pc:sldMkLst>
      </pc:sldChg>
      <pc:sldChg chg="del">
        <pc:chgData name="陳 冠宇" userId="f32d018a28f79104" providerId="Windows Live" clId="Web-{5EA194F9-2CD9-4A8A-AF73-46610A2B298C}" dt="2021-03-16T04:26:29.081" v="206"/>
        <pc:sldMkLst>
          <pc:docMk/>
          <pc:sldMk cId="4060163975" sldId="297"/>
        </pc:sldMkLst>
      </pc:sldChg>
      <pc:sldChg chg="del">
        <pc:chgData name="陳 冠宇" userId="f32d018a28f79104" providerId="Windows Live" clId="Web-{5EA194F9-2CD9-4A8A-AF73-46610A2B298C}" dt="2021-03-16T04:25:42.814" v="203"/>
        <pc:sldMkLst>
          <pc:docMk/>
          <pc:sldMk cId="1021694169" sldId="314"/>
        </pc:sldMkLst>
      </pc:sldChg>
      <pc:sldChg chg="modSp">
        <pc:chgData name="陳 冠宇" userId="f32d018a28f79104" providerId="Windows Live" clId="Web-{5EA194F9-2CD9-4A8A-AF73-46610A2B298C}" dt="2021-03-16T04:26:31.940" v="207" actId="20577"/>
        <pc:sldMkLst>
          <pc:docMk/>
          <pc:sldMk cId="0" sldId="327"/>
        </pc:sldMkLst>
        <pc:spChg chg="mod">
          <ac:chgData name="陳 冠宇" userId="f32d018a28f79104" providerId="Windows Live" clId="Web-{5EA194F9-2CD9-4A8A-AF73-46610A2B298C}" dt="2021-03-16T04:26:31.940" v="207" actId="20577"/>
          <ac:spMkLst>
            <pc:docMk/>
            <pc:sldMk cId="0" sldId="327"/>
            <ac:spMk id="7" creationId="{00000000-0000-0000-0000-000000000000}"/>
          </ac:spMkLst>
        </pc:spChg>
      </pc:sldChg>
      <pc:sldChg chg="del">
        <pc:chgData name="陳 冠宇" userId="f32d018a28f79104" providerId="Windows Live" clId="Web-{5EA194F9-2CD9-4A8A-AF73-46610A2B298C}" dt="2021-03-16T05:22:28.010" v="209"/>
        <pc:sldMkLst>
          <pc:docMk/>
          <pc:sldMk cId="814008690" sldId="329"/>
        </pc:sldMkLst>
      </pc:sldChg>
      <pc:sldChg chg="del">
        <pc:chgData name="陳 冠宇" userId="f32d018a28f79104" providerId="Windows Live" clId="Web-{5EA194F9-2CD9-4A8A-AF73-46610A2B298C}" dt="2021-03-16T05:22:30.416" v="210"/>
        <pc:sldMkLst>
          <pc:docMk/>
          <pc:sldMk cId="814008690" sldId="330"/>
        </pc:sldMkLst>
      </pc:sldChg>
      <pc:sldChg chg="del">
        <pc:chgData name="陳 冠宇" userId="f32d018a28f79104" providerId="Windows Live" clId="Web-{5EA194F9-2CD9-4A8A-AF73-46610A2B298C}" dt="2021-03-16T05:22:33.526" v="212"/>
        <pc:sldMkLst>
          <pc:docMk/>
          <pc:sldMk cId="814008690" sldId="331"/>
        </pc:sldMkLst>
      </pc:sldChg>
      <pc:sldChg chg="del">
        <pc:chgData name="陳 冠宇" userId="f32d018a28f79104" providerId="Windows Live" clId="Web-{5EA194F9-2CD9-4A8A-AF73-46610A2B298C}" dt="2021-03-16T05:22:31.838" v="211"/>
        <pc:sldMkLst>
          <pc:docMk/>
          <pc:sldMk cId="0" sldId="332"/>
        </pc:sldMkLst>
      </pc:sldChg>
      <pc:sldChg chg="del">
        <pc:chgData name="陳 冠宇" userId="f32d018a28f79104" providerId="Windows Live" clId="Web-{5EA194F9-2CD9-4A8A-AF73-46610A2B298C}" dt="2021-03-16T04:25:40.830" v="202"/>
        <pc:sldMkLst>
          <pc:docMk/>
          <pc:sldMk cId="0" sldId="333"/>
        </pc:sldMkLst>
      </pc:sldChg>
      <pc:sldChg chg="new del">
        <pc:chgData name="陳 冠宇" userId="f32d018a28f79104" providerId="Windows Live" clId="Web-{5EA194F9-2CD9-4A8A-AF73-46610A2B298C}" dt="2021-03-16T04:03:30.458" v="10"/>
        <pc:sldMkLst>
          <pc:docMk/>
          <pc:sldMk cId="1072308920" sldId="334"/>
        </pc:sldMkLst>
      </pc:sldChg>
      <pc:sldChg chg="modSp add ord replId">
        <pc:chgData name="陳 冠宇" userId="f32d018a28f79104" providerId="Windows Live" clId="Web-{5EA194F9-2CD9-4A8A-AF73-46610A2B298C}" dt="2021-03-16T04:16:14.568" v="151" actId="20577"/>
        <pc:sldMkLst>
          <pc:docMk/>
          <pc:sldMk cId="1417453044" sldId="334"/>
        </pc:sldMkLst>
        <pc:spChg chg="mod">
          <ac:chgData name="陳 冠宇" userId="f32d018a28f79104" providerId="Windows Live" clId="Web-{5EA194F9-2CD9-4A8A-AF73-46610A2B298C}" dt="2021-03-16T04:03:47.271" v="17" actId="20577"/>
          <ac:spMkLst>
            <pc:docMk/>
            <pc:sldMk cId="1417453044" sldId="334"/>
            <ac:spMk id="29698" creationId="{00000000-0000-0000-0000-000000000000}"/>
          </ac:spMkLst>
        </pc:spChg>
        <pc:spChg chg="mod">
          <ac:chgData name="陳 冠宇" userId="f32d018a28f79104" providerId="Windows Live" clId="Web-{5EA194F9-2CD9-4A8A-AF73-46610A2B298C}" dt="2021-03-16T04:16:14.568" v="151" actId="20577"/>
          <ac:spMkLst>
            <pc:docMk/>
            <pc:sldMk cId="1417453044" sldId="334"/>
            <ac:spMk id="29699" creationId="{00000000-0000-0000-0000-000000000000}"/>
          </ac:spMkLst>
        </pc:spChg>
      </pc:sldChg>
      <pc:sldChg chg="new del ord">
        <pc:chgData name="陳 冠宇" userId="f32d018a28f79104" providerId="Windows Live" clId="Web-{5EA194F9-2CD9-4A8A-AF73-46610A2B298C}" dt="2021-03-16T04:03:38.442" v="13"/>
        <pc:sldMkLst>
          <pc:docMk/>
          <pc:sldMk cId="3244536294" sldId="334"/>
        </pc:sldMkLst>
      </pc:sldChg>
      <pc:sldChg chg="new del">
        <pc:chgData name="陳 冠宇" userId="f32d018a28f79104" providerId="Windows Live" clId="Web-{5EA194F9-2CD9-4A8A-AF73-46610A2B298C}" dt="2021-03-16T04:18:23.180" v="153"/>
        <pc:sldMkLst>
          <pc:docMk/>
          <pc:sldMk cId="1406781003" sldId="335"/>
        </pc:sldMkLst>
      </pc:sldChg>
      <pc:sldChg chg="modSp add ord replId">
        <pc:chgData name="陳 冠宇" userId="f32d018a28f79104" providerId="Windows Live" clId="Web-{5EA194F9-2CD9-4A8A-AF73-46610A2B298C}" dt="2021-03-16T05:23:24.964" v="236" actId="20577"/>
        <pc:sldMkLst>
          <pc:docMk/>
          <pc:sldMk cId="3917277762" sldId="335"/>
        </pc:sldMkLst>
        <pc:spChg chg="mod">
          <ac:chgData name="陳 冠宇" userId="f32d018a28f79104" providerId="Windows Live" clId="Web-{5EA194F9-2CD9-4A8A-AF73-46610A2B298C}" dt="2021-03-16T04:18:30.539" v="156" actId="20577"/>
          <ac:spMkLst>
            <pc:docMk/>
            <pc:sldMk cId="3917277762" sldId="335"/>
            <ac:spMk id="29698" creationId="{00000000-0000-0000-0000-000000000000}"/>
          </ac:spMkLst>
        </pc:spChg>
        <pc:spChg chg="mod">
          <ac:chgData name="陳 冠宇" userId="f32d018a28f79104" providerId="Windows Live" clId="Web-{5EA194F9-2CD9-4A8A-AF73-46610A2B298C}" dt="2021-03-16T05:23:24.964" v="236" actId="20577"/>
          <ac:spMkLst>
            <pc:docMk/>
            <pc:sldMk cId="3917277762" sldId="335"/>
            <ac:spMk id="29699" creationId="{00000000-0000-0000-0000-000000000000}"/>
          </ac:spMkLst>
        </pc:spChg>
      </pc:sldChg>
      <pc:sldChg chg="new del">
        <pc:chgData name="陳 冠宇" userId="f32d018a28f79104" providerId="Windows Live" clId="Web-{5EA194F9-2CD9-4A8A-AF73-46610A2B298C}" dt="2021-03-16T05:22:57.417" v="214"/>
        <pc:sldMkLst>
          <pc:docMk/>
          <pc:sldMk cId="2333403305" sldId="336"/>
        </pc:sldMkLst>
      </pc:sldChg>
      <pc:sldChg chg="addSp delSp modSp add replId">
        <pc:chgData name="陳 冠宇" userId="f32d018a28f79104" providerId="Windows Live" clId="Web-{5EA194F9-2CD9-4A8A-AF73-46610A2B298C}" dt="2021-03-16T05:44:00.586" v="288" actId="20577"/>
        <pc:sldMkLst>
          <pc:docMk/>
          <pc:sldMk cId="3804121071" sldId="336"/>
        </pc:sldMkLst>
        <pc:spChg chg="mod">
          <ac:chgData name="陳 冠宇" userId="f32d018a28f79104" providerId="Windows Live" clId="Web-{5EA194F9-2CD9-4A8A-AF73-46610A2B298C}" dt="2021-03-16T05:24:11.825" v="238" actId="20577"/>
          <ac:spMkLst>
            <pc:docMk/>
            <pc:sldMk cId="3804121071" sldId="336"/>
            <ac:spMk id="2" creationId="{00000000-0000-0000-0000-000000000000}"/>
          </ac:spMkLst>
        </pc:spChg>
        <pc:spChg chg="add del mod">
          <ac:chgData name="陳 冠宇" userId="f32d018a28f79104" providerId="Windows Live" clId="Web-{5EA194F9-2CD9-4A8A-AF73-46610A2B298C}" dt="2021-03-16T05:44:00.586" v="288" actId="20577"/>
          <ac:spMkLst>
            <pc:docMk/>
            <pc:sldMk cId="3804121071" sldId="336"/>
            <ac:spMk id="3" creationId="{00000000-0000-0000-0000-000000000000}"/>
          </ac:spMkLst>
        </pc:spChg>
        <pc:picChg chg="add del mod ord">
          <ac:chgData name="陳 冠宇" userId="f32d018a28f79104" providerId="Windows Live" clId="Web-{5EA194F9-2CD9-4A8A-AF73-46610A2B298C}" dt="2021-03-16T05:24:52.591" v="246"/>
          <ac:picMkLst>
            <pc:docMk/>
            <pc:sldMk cId="3804121071" sldId="336"/>
            <ac:picMk id="6" creationId="{70082F9D-5F44-460B-AD21-8367452BFAF0}"/>
          </ac:picMkLst>
        </pc:picChg>
        <pc:picChg chg="add mod">
          <ac:chgData name="陳 冠宇" userId="f32d018a28f79104" providerId="Windows Live" clId="Web-{5EA194F9-2CD9-4A8A-AF73-46610A2B298C}" dt="2021-03-16T05:28:25.705" v="273" actId="1076"/>
          <ac:picMkLst>
            <pc:docMk/>
            <pc:sldMk cId="3804121071" sldId="336"/>
            <ac:picMk id="7" creationId="{787C3282-68B7-4585-A44E-A851B77AC999}"/>
          </ac:picMkLst>
        </pc:picChg>
        <pc:picChg chg="del">
          <ac:chgData name="陳 冠宇" userId="f32d018a28f79104" providerId="Windows Live" clId="Web-{5EA194F9-2CD9-4A8A-AF73-46610A2B298C}" dt="2021-03-16T05:24:15.887" v="239"/>
          <ac:picMkLst>
            <pc:docMk/>
            <pc:sldMk cId="3804121071" sldId="336"/>
            <ac:picMk id="60418" creationId="{00000000-0000-0000-0000-000000000000}"/>
          </ac:picMkLst>
        </pc:picChg>
      </pc:sldChg>
      <pc:sldChg chg="new del">
        <pc:chgData name="陳 冠宇" userId="f32d018a28f79104" providerId="Windows Live" clId="Web-{5EA194F9-2CD9-4A8A-AF73-46610A2B298C}" dt="2021-03-16T05:46:00.339" v="294"/>
        <pc:sldMkLst>
          <pc:docMk/>
          <pc:sldMk cId="124603131" sldId="337"/>
        </pc:sldMkLst>
      </pc:sldChg>
      <pc:sldChg chg="modSp new ord">
        <pc:chgData name="陳 冠宇" userId="f32d018a28f79104" providerId="Windows Live" clId="Web-{5EA194F9-2CD9-4A8A-AF73-46610A2B298C}" dt="2021-03-16T06:00:43.390" v="446" actId="20577"/>
        <pc:sldMkLst>
          <pc:docMk/>
          <pc:sldMk cId="3263794407" sldId="338"/>
        </pc:sldMkLst>
        <pc:spChg chg="mod">
          <ac:chgData name="陳 冠宇" userId="f32d018a28f79104" providerId="Windows Live" clId="Web-{5EA194F9-2CD9-4A8A-AF73-46610A2B298C}" dt="2021-03-16T05:47:57.732" v="368" actId="20577"/>
          <ac:spMkLst>
            <pc:docMk/>
            <pc:sldMk cId="3263794407" sldId="338"/>
            <ac:spMk id="2" creationId="{1BB6765F-22B0-4B88-A498-FF6DC8B9D265}"/>
          </ac:spMkLst>
        </pc:spChg>
        <pc:spChg chg="mod">
          <ac:chgData name="陳 冠宇" userId="f32d018a28f79104" providerId="Windows Live" clId="Web-{5EA194F9-2CD9-4A8A-AF73-46610A2B298C}" dt="2021-03-16T06:00:43.390" v="446" actId="20577"/>
          <ac:spMkLst>
            <pc:docMk/>
            <pc:sldMk cId="3263794407" sldId="338"/>
            <ac:spMk id="3" creationId="{034FDFAC-25DD-404C-8142-7D161916F88F}"/>
          </ac:spMkLst>
        </pc:spChg>
      </pc:sldChg>
      <pc:sldChg chg="modSp new mod modClrScheme chgLayout">
        <pc:chgData name="陳 冠宇" userId="f32d018a28f79104" providerId="Windows Live" clId="Web-{5EA194F9-2CD9-4A8A-AF73-46610A2B298C}" dt="2021-03-16T05:46:57.230" v="336" actId="20577"/>
        <pc:sldMkLst>
          <pc:docMk/>
          <pc:sldMk cId="939686333" sldId="339"/>
        </pc:sldMkLst>
        <pc:spChg chg="mod ord">
          <ac:chgData name="陳 冠宇" userId="f32d018a28f79104" providerId="Windows Live" clId="Web-{5EA194F9-2CD9-4A8A-AF73-46610A2B298C}" dt="2021-03-16T05:46:27.370" v="305" actId="20577"/>
          <ac:spMkLst>
            <pc:docMk/>
            <pc:sldMk cId="939686333" sldId="339"/>
            <ac:spMk id="2" creationId="{3A8C1B39-5831-4898-8D63-F20F18E35E81}"/>
          </ac:spMkLst>
        </pc:spChg>
        <pc:spChg chg="mod ord">
          <ac:chgData name="陳 冠宇" userId="f32d018a28f79104" providerId="Windows Live" clId="Web-{5EA194F9-2CD9-4A8A-AF73-46610A2B298C}" dt="2021-03-16T05:46:57.230" v="336" actId="20577"/>
          <ac:spMkLst>
            <pc:docMk/>
            <pc:sldMk cId="939686333" sldId="339"/>
            <ac:spMk id="3" creationId="{1046DADA-C152-46FC-A0AB-323A9BE5A5F9}"/>
          </ac:spMkLst>
        </pc:spChg>
        <pc:spChg chg="mod ord">
          <ac:chgData name="陳 冠宇" userId="f32d018a28f79104" providerId="Windows Live" clId="Web-{5EA194F9-2CD9-4A8A-AF73-46610A2B298C}" dt="2021-03-16T05:46:20.448" v="297"/>
          <ac:spMkLst>
            <pc:docMk/>
            <pc:sldMk cId="939686333" sldId="339"/>
            <ac:spMk id="4" creationId="{6B3F4A2E-F78F-4CF7-AF41-3228B5B10354}"/>
          </ac:spMkLst>
        </pc:spChg>
        <pc:spChg chg="mod ord">
          <ac:chgData name="陳 冠宇" userId="f32d018a28f79104" providerId="Windows Live" clId="Web-{5EA194F9-2CD9-4A8A-AF73-46610A2B298C}" dt="2021-03-16T05:46:20.448" v="297"/>
          <ac:spMkLst>
            <pc:docMk/>
            <pc:sldMk cId="939686333" sldId="339"/>
            <ac:spMk id="5" creationId="{AB7C192C-CCE5-4421-BE6B-39C2A4BD050D}"/>
          </ac:spMkLst>
        </pc:spChg>
      </pc:sldChg>
    </pc:docChg>
  </pc:docChgLst>
  <pc:docChgLst>
    <pc:chgData name="陳 冠宇" userId="f32d018a28f79104" providerId="Windows Live" clId="Web-{B451AC6A-31D7-42F4-94DC-FBEA35D7E627}"/>
    <pc:docChg chg="delSld modSld">
      <pc:chgData name="陳 冠宇" userId="f32d018a28f79104" providerId="Windows Live" clId="Web-{B451AC6A-31D7-42F4-94DC-FBEA35D7E627}" dt="2021-03-16T03:56:41.572" v="58" actId="20577"/>
      <pc:docMkLst>
        <pc:docMk/>
      </pc:docMkLst>
      <pc:sldChg chg="modSp">
        <pc:chgData name="陳 冠宇" userId="f32d018a28f79104" providerId="Windows Live" clId="Web-{B451AC6A-31D7-42F4-94DC-FBEA35D7E627}" dt="2021-03-16T03:55:23.665" v="22" actId="20577"/>
        <pc:sldMkLst>
          <pc:docMk/>
          <pc:sldMk cId="0" sldId="256"/>
        </pc:sldMkLst>
        <pc:spChg chg="mod">
          <ac:chgData name="陳 冠宇" userId="f32d018a28f79104" providerId="Windows Live" clId="Web-{B451AC6A-31D7-42F4-94DC-FBEA35D7E627}" dt="2021-03-16T03:55:23.665" v="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陳 冠宇" userId="f32d018a28f79104" providerId="Windows Live" clId="Web-{B451AC6A-31D7-42F4-94DC-FBEA35D7E627}" dt="2021-03-16T03:54:38.820" v="1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陳 冠宇" userId="f32d018a28f79104" providerId="Windows Live" clId="Web-{B451AC6A-31D7-42F4-94DC-FBEA35D7E627}" dt="2021-03-16T03:54:35.180" v="0" actId="20577"/>
          <ac:spMkLst>
            <pc:docMk/>
            <pc:sldMk cId="0" sldId="256"/>
            <ac:spMk id="7" creationId="{870DE54D-A634-2A46-A232-9BBCF7731C6E}"/>
          </ac:spMkLst>
        </pc:spChg>
      </pc:sldChg>
      <pc:sldChg chg="del">
        <pc:chgData name="陳 冠宇" userId="f32d018a28f79104" providerId="Windows Live" clId="Web-{B451AC6A-31D7-42F4-94DC-FBEA35D7E627}" dt="2021-03-16T03:55:27.805" v="23"/>
        <pc:sldMkLst>
          <pc:docMk/>
          <pc:sldMk cId="365807151" sldId="257"/>
        </pc:sldMkLst>
      </pc:sldChg>
      <pc:sldChg chg="del">
        <pc:chgData name="陳 冠宇" userId="f32d018a28f79104" providerId="Windows Live" clId="Web-{B451AC6A-31D7-42F4-94DC-FBEA35D7E627}" dt="2021-03-16T03:55:39.837" v="38"/>
        <pc:sldMkLst>
          <pc:docMk/>
          <pc:sldMk cId="1644063295" sldId="263"/>
        </pc:sldMkLst>
      </pc:sldChg>
      <pc:sldChg chg="del">
        <pc:chgData name="陳 冠宇" userId="f32d018a28f79104" providerId="Windows Live" clId="Web-{B451AC6A-31D7-42F4-94DC-FBEA35D7E627}" dt="2021-03-16T03:55:40.899" v="39"/>
        <pc:sldMkLst>
          <pc:docMk/>
          <pc:sldMk cId="1639186551" sldId="264"/>
        </pc:sldMkLst>
      </pc:sldChg>
      <pc:sldChg chg="del">
        <pc:chgData name="陳 冠宇" userId="f32d018a28f79104" providerId="Windows Live" clId="Web-{B451AC6A-31D7-42F4-94DC-FBEA35D7E627}" dt="2021-03-16T03:56:41.291" v="40"/>
        <pc:sldMkLst>
          <pc:docMk/>
          <pc:sldMk cId="3899512249" sldId="266"/>
        </pc:sldMkLst>
      </pc:sldChg>
      <pc:sldChg chg="del">
        <pc:chgData name="陳 冠宇" userId="f32d018a28f79104" providerId="Windows Live" clId="Web-{B451AC6A-31D7-42F4-94DC-FBEA35D7E627}" dt="2021-03-16T03:56:41.307" v="41"/>
        <pc:sldMkLst>
          <pc:docMk/>
          <pc:sldMk cId="1533282881" sldId="267"/>
        </pc:sldMkLst>
      </pc:sldChg>
      <pc:sldChg chg="del">
        <pc:chgData name="陳 冠宇" userId="f32d018a28f79104" providerId="Windows Live" clId="Web-{B451AC6A-31D7-42F4-94DC-FBEA35D7E627}" dt="2021-03-16T03:56:41.307" v="42"/>
        <pc:sldMkLst>
          <pc:docMk/>
          <pc:sldMk cId="3771844343" sldId="268"/>
        </pc:sldMkLst>
      </pc:sldChg>
      <pc:sldChg chg="del">
        <pc:chgData name="陳 冠宇" userId="f32d018a28f79104" providerId="Windows Live" clId="Web-{B451AC6A-31D7-42F4-94DC-FBEA35D7E627}" dt="2021-03-16T03:56:41.322" v="43"/>
        <pc:sldMkLst>
          <pc:docMk/>
          <pc:sldMk cId="840560092" sldId="269"/>
        </pc:sldMkLst>
      </pc:sldChg>
      <pc:sldChg chg="del">
        <pc:chgData name="陳 冠宇" userId="f32d018a28f79104" providerId="Windows Live" clId="Web-{B451AC6A-31D7-42F4-94DC-FBEA35D7E627}" dt="2021-03-16T03:56:41.322" v="44"/>
        <pc:sldMkLst>
          <pc:docMk/>
          <pc:sldMk cId="478220788" sldId="270"/>
        </pc:sldMkLst>
      </pc:sldChg>
      <pc:sldChg chg="del">
        <pc:chgData name="陳 冠宇" userId="f32d018a28f79104" providerId="Windows Live" clId="Web-{B451AC6A-31D7-42F4-94DC-FBEA35D7E627}" dt="2021-03-16T03:56:41.338" v="45"/>
        <pc:sldMkLst>
          <pc:docMk/>
          <pc:sldMk cId="2756812567" sldId="271"/>
        </pc:sldMkLst>
      </pc:sldChg>
      <pc:sldChg chg="del">
        <pc:chgData name="陳 冠宇" userId="f32d018a28f79104" providerId="Windows Live" clId="Web-{B451AC6A-31D7-42F4-94DC-FBEA35D7E627}" dt="2021-03-16T03:56:41.338" v="46"/>
        <pc:sldMkLst>
          <pc:docMk/>
          <pc:sldMk cId="2235482690" sldId="272"/>
        </pc:sldMkLst>
      </pc:sldChg>
      <pc:sldChg chg="del">
        <pc:chgData name="陳 冠宇" userId="f32d018a28f79104" providerId="Windows Live" clId="Web-{B451AC6A-31D7-42F4-94DC-FBEA35D7E627}" dt="2021-03-16T03:56:41.353" v="47"/>
        <pc:sldMkLst>
          <pc:docMk/>
          <pc:sldMk cId="3929591325" sldId="273"/>
        </pc:sldMkLst>
      </pc:sldChg>
      <pc:sldChg chg="del">
        <pc:chgData name="陳 冠宇" userId="f32d018a28f79104" providerId="Windows Live" clId="Web-{B451AC6A-31D7-42F4-94DC-FBEA35D7E627}" dt="2021-03-16T03:56:41.353" v="48"/>
        <pc:sldMkLst>
          <pc:docMk/>
          <pc:sldMk cId="3278486072" sldId="274"/>
        </pc:sldMkLst>
      </pc:sldChg>
      <pc:sldChg chg="del">
        <pc:chgData name="陳 冠宇" userId="f32d018a28f79104" providerId="Windows Live" clId="Web-{B451AC6A-31D7-42F4-94DC-FBEA35D7E627}" dt="2021-03-16T03:56:41.353" v="49"/>
        <pc:sldMkLst>
          <pc:docMk/>
          <pc:sldMk cId="1172916019" sldId="275"/>
        </pc:sldMkLst>
      </pc:sldChg>
      <pc:sldChg chg="del">
        <pc:chgData name="陳 冠宇" userId="f32d018a28f79104" providerId="Windows Live" clId="Web-{B451AC6A-31D7-42F4-94DC-FBEA35D7E627}" dt="2021-03-16T03:56:41.369" v="50"/>
        <pc:sldMkLst>
          <pc:docMk/>
          <pc:sldMk cId="504084879" sldId="276"/>
        </pc:sldMkLst>
      </pc:sldChg>
      <pc:sldChg chg="del">
        <pc:chgData name="陳 冠宇" userId="f32d018a28f79104" providerId="Windows Live" clId="Web-{B451AC6A-31D7-42F4-94DC-FBEA35D7E627}" dt="2021-03-16T03:56:41.385" v="51"/>
        <pc:sldMkLst>
          <pc:docMk/>
          <pc:sldMk cId="830724347" sldId="277"/>
        </pc:sldMkLst>
      </pc:sldChg>
      <pc:sldChg chg="del">
        <pc:chgData name="陳 冠宇" userId="f32d018a28f79104" providerId="Windows Live" clId="Web-{B451AC6A-31D7-42F4-94DC-FBEA35D7E627}" dt="2021-03-16T03:56:41.385" v="52"/>
        <pc:sldMkLst>
          <pc:docMk/>
          <pc:sldMk cId="2034839380" sldId="278"/>
        </pc:sldMkLst>
      </pc:sldChg>
      <pc:sldChg chg="del">
        <pc:chgData name="陳 冠宇" userId="f32d018a28f79104" providerId="Windows Live" clId="Web-{B451AC6A-31D7-42F4-94DC-FBEA35D7E627}" dt="2021-03-16T03:56:41.400" v="53"/>
        <pc:sldMkLst>
          <pc:docMk/>
          <pc:sldMk cId="1723968308" sldId="279"/>
        </pc:sldMkLst>
      </pc:sldChg>
      <pc:sldChg chg="del">
        <pc:chgData name="陳 冠宇" userId="f32d018a28f79104" providerId="Windows Live" clId="Web-{B451AC6A-31D7-42F4-94DC-FBEA35D7E627}" dt="2021-03-16T03:56:41.400" v="54"/>
        <pc:sldMkLst>
          <pc:docMk/>
          <pc:sldMk cId="3652103534" sldId="280"/>
        </pc:sldMkLst>
      </pc:sldChg>
      <pc:sldChg chg="del">
        <pc:chgData name="陳 冠宇" userId="f32d018a28f79104" providerId="Windows Live" clId="Web-{B451AC6A-31D7-42F4-94DC-FBEA35D7E627}" dt="2021-03-16T03:56:41.494" v="55"/>
        <pc:sldMkLst>
          <pc:docMk/>
          <pc:sldMk cId="4241409677" sldId="281"/>
        </pc:sldMkLst>
      </pc:sldChg>
      <pc:sldChg chg="del">
        <pc:chgData name="陳 冠宇" userId="f32d018a28f79104" providerId="Windows Live" clId="Web-{B451AC6A-31D7-42F4-94DC-FBEA35D7E627}" dt="2021-03-16T03:56:41.494" v="56"/>
        <pc:sldMkLst>
          <pc:docMk/>
          <pc:sldMk cId="3826297615" sldId="282"/>
        </pc:sldMkLst>
      </pc:sldChg>
      <pc:sldChg chg="modSp">
        <pc:chgData name="陳 冠宇" userId="f32d018a28f79104" providerId="Windows Live" clId="Web-{B451AC6A-31D7-42F4-94DC-FBEA35D7E627}" dt="2021-03-16T03:56:41.572" v="58" actId="20577"/>
        <pc:sldMkLst>
          <pc:docMk/>
          <pc:sldMk cId="1974280859" sldId="283"/>
        </pc:sldMkLst>
        <pc:spChg chg="mod">
          <ac:chgData name="陳 冠宇" userId="f32d018a28f79104" providerId="Windows Live" clId="Web-{B451AC6A-31D7-42F4-94DC-FBEA35D7E627}" dt="2021-03-16T03:56:41.572" v="58" actId="20577"/>
          <ac:spMkLst>
            <pc:docMk/>
            <pc:sldMk cId="1974280859" sldId="283"/>
            <ac:spMk id="29699" creationId="{00000000-0000-0000-0000-000000000000}"/>
          </ac:spMkLst>
        </pc:spChg>
      </pc:sldChg>
      <pc:sldChg chg="del">
        <pc:chgData name="陳 冠宇" userId="f32d018a28f79104" providerId="Windows Live" clId="Web-{B451AC6A-31D7-42F4-94DC-FBEA35D7E627}" dt="2021-03-16T03:55:30.274" v="24"/>
        <pc:sldMkLst>
          <pc:docMk/>
          <pc:sldMk cId="3526359007" sldId="315"/>
        </pc:sldMkLst>
      </pc:sldChg>
      <pc:sldChg chg="del">
        <pc:chgData name="陳 冠宇" userId="f32d018a28f79104" providerId="Windows Live" clId="Web-{B451AC6A-31D7-42F4-94DC-FBEA35D7E627}" dt="2021-03-16T03:55:31.087" v="25"/>
        <pc:sldMkLst>
          <pc:docMk/>
          <pc:sldMk cId="3149097980" sldId="316"/>
        </pc:sldMkLst>
      </pc:sldChg>
      <pc:sldChg chg="del">
        <pc:chgData name="陳 冠宇" userId="f32d018a28f79104" providerId="Windows Live" clId="Web-{B451AC6A-31D7-42F4-94DC-FBEA35D7E627}" dt="2021-03-16T03:55:31.852" v="26"/>
        <pc:sldMkLst>
          <pc:docMk/>
          <pc:sldMk cId="1047376306" sldId="317"/>
        </pc:sldMkLst>
      </pc:sldChg>
      <pc:sldChg chg="del">
        <pc:chgData name="陳 冠宇" userId="f32d018a28f79104" providerId="Windows Live" clId="Web-{B451AC6A-31D7-42F4-94DC-FBEA35D7E627}" dt="2021-03-16T03:55:32.477" v="27"/>
        <pc:sldMkLst>
          <pc:docMk/>
          <pc:sldMk cId="2196601233" sldId="318"/>
        </pc:sldMkLst>
      </pc:sldChg>
      <pc:sldChg chg="del">
        <pc:chgData name="陳 冠宇" userId="f32d018a28f79104" providerId="Windows Live" clId="Web-{B451AC6A-31D7-42F4-94DC-FBEA35D7E627}" dt="2021-03-16T03:55:34.556" v="30"/>
        <pc:sldMkLst>
          <pc:docMk/>
          <pc:sldMk cId="3556928615" sldId="319"/>
        </pc:sldMkLst>
      </pc:sldChg>
      <pc:sldChg chg="del">
        <pc:chgData name="陳 冠宇" userId="f32d018a28f79104" providerId="Windows Live" clId="Web-{B451AC6A-31D7-42F4-94DC-FBEA35D7E627}" dt="2021-03-16T03:55:34.899" v="31"/>
        <pc:sldMkLst>
          <pc:docMk/>
          <pc:sldMk cId="1869212662" sldId="320"/>
        </pc:sldMkLst>
      </pc:sldChg>
      <pc:sldChg chg="del">
        <pc:chgData name="陳 冠宇" userId="f32d018a28f79104" providerId="Windows Live" clId="Web-{B451AC6A-31D7-42F4-94DC-FBEA35D7E627}" dt="2021-03-16T03:55:36.446" v="32"/>
        <pc:sldMkLst>
          <pc:docMk/>
          <pc:sldMk cId="2106671196" sldId="321"/>
        </pc:sldMkLst>
      </pc:sldChg>
      <pc:sldChg chg="del">
        <pc:chgData name="陳 冠宇" userId="f32d018a28f79104" providerId="Windows Live" clId="Web-{B451AC6A-31D7-42F4-94DC-FBEA35D7E627}" dt="2021-03-16T03:55:36.977" v="33"/>
        <pc:sldMkLst>
          <pc:docMk/>
          <pc:sldMk cId="1593907082" sldId="322"/>
        </pc:sldMkLst>
      </pc:sldChg>
      <pc:sldChg chg="del">
        <pc:chgData name="陳 冠宇" userId="f32d018a28f79104" providerId="Windows Live" clId="Web-{B451AC6A-31D7-42F4-94DC-FBEA35D7E627}" dt="2021-03-16T03:55:38.228" v="34"/>
        <pc:sldMkLst>
          <pc:docMk/>
          <pc:sldMk cId="3930535358" sldId="323"/>
        </pc:sldMkLst>
      </pc:sldChg>
      <pc:sldChg chg="del">
        <pc:chgData name="陳 冠宇" userId="f32d018a28f79104" providerId="Windows Live" clId="Web-{B451AC6A-31D7-42F4-94DC-FBEA35D7E627}" dt="2021-03-16T03:55:38.228" v="35"/>
        <pc:sldMkLst>
          <pc:docMk/>
          <pc:sldMk cId="2039627841" sldId="324"/>
        </pc:sldMkLst>
      </pc:sldChg>
      <pc:sldChg chg="del">
        <pc:chgData name="陳 冠宇" userId="f32d018a28f79104" providerId="Windows Live" clId="Web-{B451AC6A-31D7-42F4-94DC-FBEA35D7E627}" dt="2021-03-16T03:55:38.946" v="36"/>
        <pc:sldMkLst>
          <pc:docMk/>
          <pc:sldMk cId="1824961560" sldId="325"/>
        </pc:sldMkLst>
      </pc:sldChg>
      <pc:sldChg chg="del">
        <pc:chgData name="陳 冠宇" userId="f32d018a28f79104" providerId="Windows Live" clId="Web-{B451AC6A-31D7-42F4-94DC-FBEA35D7E627}" dt="2021-03-16T03:55:39.446" v="37"/>
        <pc:sldMkLst>
          <pc:docMk/>
          <pc:sldMk cId="95193461" sldId="326"/>
        </pc:sldMkLst>
      </pc:sldChg>
      <pc:sldChg chg="del">
        <pc:chgData name="陳 冠宇" userId="f32d018a28f79104" providerId="Windows Live" clId="Web-{B451AC6A-31D7-42F4-94DC-FBEA35D7E627}" dt="2021-03-16T03:55:33.071" v="28"/>
        <pc:sldMkLst>
          <pc:docMk/>
          <pc:sldMk cId="983299564" sldId="334"/>
        </pc:sldMkLst>
      </pc:sldChg>
      <pc:sldChg chg="del">
        <pc:chgData name="陳 冠宇" userId="f32d018a28f79104" providerId="Windows Live" clId="Web-{B451AC6A-31D7-42F4-94DC-FBEA35D7E627}" dt="2021-03-16T03:55:33.977" v="29"/>
        <pc:sldMkLst>
          <pc:docMk/>
          <pc:sldMk cId="1207026234" sldId="335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AE8D1-C996-4502-AB99-7F38D4F0A7C2}" type="datetimeFigureOut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D5D0-4B5C-41A7-8318-656DF7A9270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2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164288" y="6456511"/>
            <a:ext cx="1008112" cy="365760"/>
          </a:xfrm>
        </p:spPr>
        <p:txBody>
          <a:bodyPr/>
          <a:lstStyle>
            <a:lvl1pPr algn="r">
              <a:defRPr b="1">
                <a:latin typeface="+mj-ea"/>
                <a:ea typeface="+mj-ea"/>
              </a:defRPr>
            </a:lvl1pPr>
          </a:lstStyle>
          <a:p>
            <a:fld id="{E89ABF69-D013-465D-B461-CE6FD939FD64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15816" y="6456511"/>
            <a:ext cx="4176464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Linux System Programming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835696" y="6456511"/>
            <a:ext cx="1008112" cy="365760"/>
          </a:xfrm>
        </p:spPr>
        <p:txBody>
          <a:bodyPr/>
          <a:lstStyle/>
          <a:p>
            <a:r>
              <a:rPr lang="en-US" altLang="zh-TW" dirty="0"/>
              <a:t>2011/7/14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712968" cy="5400600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8388424" y="645333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0" dirty="0"/>
              <a:t>P. </a:t>
            </a:r>
            <a:fld id="{2E304025-A07A-4666-A8BA-9A7B1E7EEAB5}" type="slidenum">
              <a:rPr lang="en-US" altLang="zh-TW" sz="1400" b="0" smtClean="0"/>
              <a:pPr algn="r"/>
              <a:t>‹#›</a:t>
            </a:fld>
            <a:endParaRPr lang="zh-TW" altLang="en-US" sz="1400" b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E6FE-D1C9-4B65-A5F3-896B0371A70C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7130-33CA-41E7-A3CD-332428A1149B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2276872"/>
            <a:ext cx="6858000" cy="1158974"/>
          </a:xfrm>
        </p:spPr>
        <p:txBody>
          <a:bodyPr anchor="t" anchorCtr="0"/>
          <a:lstStyle>
            <a:lvl1pPr algn="l">
              <a:defRPr sz="3200" baseline="0">
                <a:solidFill>
                  <a:schemeClr val="tx1"/>
                </a:solidFill>
                <a:latin typeface="Century Schoolbook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187624" y="3683496"/>
            <a:ext cx="6768752" cy="533400"/>
          </a:xfrm>
        </p:spPr>
        <p:txBody>
          <a:bodyPr/>
          <a:lstStyle>
            <a:lvl1pPr marL="0" indent="0" algn="r">
              <a:buNone/>
              <a:defRPr sz="2000" baseline="0">
                <a:solidFill>
                  <a:schemeClr val="tx2"/>
                </a:solidFill>
                <a:latin typeface="Century Schoolbook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7773877-6D13-4D24-AAFF-3E3C31045CEA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2207121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3607296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2207121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8028384" y="3607296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266" name="Picture 2" descr="http://140.116.72.245/images/labba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5373216"/>
            <a:ext cx="5857875" cy="838201"/>
          </a:xfrm>
          <a:prstGeom prst="rect">
            <a:avLst/>
          </a:prstGeom>
          <a:noFill/>
        </p:spPr>
      </p:pic>
      <p:sp>
        <p:nvSpPr>
          <p:cNvPr id="12" name="副標題 8"/>
          <p:cNvSpPr txBox="1">
            <a:spLocks/>
          </p:cNvSpPr>
          <p:nvPr userDrawn="1"/>
        </p:nvSpPr>
        <p:spPr>
          <a:xfrm>
            <a:off x="1204392" y="1556792"/>
            <a:ext cx="6751984" cy="43204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entury" pitchFamily="18" charset="0"/>
                <a:ea typeface="+mj-ea"/>
                <a:cs typeface="+mj-cs"/>
              </a:rPr>
              <a:t>2012 Summer Training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entury" pitchFamily="18" charset="0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99592" y="1447056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99592" y="1447056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/>
          <p:nvPr userDrawn="1"/>
        </p:nvSpPr>
        <p:spPr>
          <a:xfrm>
            <a:off x="8015808" y="1447056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AB59F7A-47A4-4B98-923E-6E9DF6B86D07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 dirty="0"/>
              <a:t>Linux System Programming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8388424" y="645333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0" dirty="0"/>
              <a:t>P. </a:t>
            </a:r>
            <a:fld id="{2E304025-A07A-4666-A8BA-9A7B1E7EEAB5}" type="slidenum">
              <a:rPr lang="en-US" altLang="zh-TW" sz="1400" b="0" smtClean="0"/>
              <a:pPr algn="r"/>
              <a:t>‹#›</a:t>
            </a:fld>
            <a:endParaRPr lang="zh-TW" altLang="en-US" sz="1400" b="0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15816" y="6456511"/>
            <a:ext cx="4176464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Linux System Programming</a:t>
            </a:r>
            <a:endParaRPr lang="zh-TW" altLang="en-US" dirty="0"/>
          </a:p>
        </p:txBody>
      </p:sp>
      <p:sp>
        <p:nvSpPr>
          <p:cNvPr id="1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164288" y="6456511"/>
            <a:ext cx="1008112" cy="365760"/>
          </a:xfrm>
        </p:spPr>
        <p:txBody>
          <a:bodyPr/>
          <a:lstStyle>
            <a:lvl1pPr algn="r">
              <a:defRPr b="1">
                <a:latin typeface="+mj-ea"/>
                <a:ea typeface="+mj-ea"/>
              </a:defRPr>
            </a:lvl1pPr>
          </a:lstStyle>
          <a:p>
            <a:fld id="{E89ABF69-D013-465D-B461-CE6FD939FD64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8B0C-FFEA-4588-A6BF-A7046082F71E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TW" dirty="0"/>
              <a:t>Linux System Programming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8388424" y="645333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0" dirty="0"/>
              <a:t>P. </a:t>
            </a:r>
            <a:fld id="{2E304025-A07A-4666-A8BA-9A7B1E7EEAB5}" type="slidenum">
              <a:rPr lang="en-US" altLang="zh-TW" sz="1400" b="0" smtClean="0"/>
              <a:pPr algn="r"/>
              <a:t>‹#›</a:t>
            </a:fld>
            <a:endParaRPr lang="zh-TW" altLang="en-US" sz="1400" b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8615-855E-433C-8FA2-C9C45EF7CF82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TW" dirty="0"/>
              <a:t>Linux System Programming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CD8E-4661-405A-861A-3AD18D6305F1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D96-C759-4161-8D72-101D299CFA34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EE2-996C-4B14-B9FC-C26D5F3E0E6E}" type="datetime1">
              <a:rPr lang="zh-TW" altLang="en-US" smtClean="0"/>
              <a:pPr/>
              <a:t>2021/3/15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11560" y="152400"/>
            <a:ext cx="8352928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51520" y="980728"/>
            <a:ext cx="8712968" cy="54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732240" y="6456511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F466D8-9313-4DA6-B4C0-9823DBFBC9C4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456511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Linux System Programming</a:t>
            </a:r>
            <a:endParaRPr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323528" y="6456511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153D6-9BCD-48D7-BE01-D0F0E47A05F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251520" y="6453336"/>
            <a:ext cx="87129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251520" y="908720"/>
            <a:ext cx="871296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167090" y="392241"/>
            <a:ext cx="456893" cy="28803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290" name="Picture 2" descr="http://140.116.72.245/images/labbar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95863"/>
            <a:ext cx="1831978" cy="2621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vscode-remote.vscode-remote-extensionpack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t" anchorCtr="0">
            <a:normAutofit/>
          </a:bodyPr>
          <a:lstStyle/>
          <a:p>
            <a:r>
              <a:rPr lang="en-US" altLang="zh-TW" dirty="0">
                <a:latin typeface="Times New Roman"/>
                <a:cs typeface="Times New Roman"/>
              </a:rPr>
              <a:t>Using Linux – the Bare Minimum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0DE54D-A634-2A46-A232-9BBCF7731C6E}"/>
              </a:ext>
            </a:extLst>
          </p:cNvPr>
          <p:cNvSpPr txBox="1"/>
          <p:nvPr/>
        </p:nvSpPr>
        <p:spPr>
          <a:xfrm>
            <a:off x="2699792" y="1539158"/>
            <a:ext cx="360040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zh-TW" sz="2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C1B39-5831-4898-8D63-F20F18E3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Text editors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F4A2E-F78F-4CF7-AF41-3228B5B1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3877-6D13-4D24-AAFF-3E3C31045CEA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7C192C-CCE5-4421-BE6B-39C2A4BD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46DADA-C152-46FC-A0AB-323A9BE5A5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Vim</a:t>
            </a:r>
          </a:p>
          <a:p>
            <a:r>
              <a:rPr lang="zh-TW" altLang="en-US">
                <a:latin typeface="微軟正黑體"/>
                <a:ea typeface="微軟正黑體"/>
              </a:rPr>
              <a:t>Visual Studio Code (Remote)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68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vi/vim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</a:t>
            </a:r>
            <a:r>
              <a:rPr lang="zh-TW" altLang="en-US" dirty="0"/>
              <a:t>為一種文字模式下之文字編輯器</a:t>
            </a:r>
            <a:endParaRPr lang="en-US" altLang="zh-TW" dirty="0"/>
          </a:p>
          <a:p>
            <a:r>
              <a:rPr lang="zh-TW" altLang="en-US" dirty="0"/>
              <a:t>文字模式下處理 </a:t>
            </a:r>
            <a:r>
              <a:rPr lang="en-US" altLang="zh-TW" dirty="0"/>
              <a:t>Linux </a:t>
            </a:r>
            <a:r>
              <a:rPr lang="zh-TW" altLang="en-US" dirty="0"/>
              <a:t>的系統設定問題較容易瞭解到 </a:t>
            </a:r>
            <a:r>
              <a:rPr lang="en-US" altLang="zh-TW" dirty="0"/>
              <a:t>Linux </a:t>
            </a:r>
            <a:r>
              <a:rPr lang="zh-TW" altLang="en-US" dirty="0"/>
              <a:t>的運作狀況</a:t>
            </a:r>
            <a:endParaRPr lang="en-US" altLang="zh-TW" dirty="0"/>
          </a:p>
          <a:p>
            <a:r>
              <a:rPr lang="en-US" altLang="zh-TW" dirty="0"/>
              <a:t>vim </a:t>
            </a:r>
            <a:r>
              <a:rPr lang="zh-TW" altLang="en-US" dirty="0"/>
              <a:t>為 </a:t>
            </a:r>
            <a:r>
              <a:rPr lang="en-US" altLang="zh-TW" dirty="0"/>
              <a:t>vi </a:t>
            </a:r>
            <a:r>
              <a:rPr lang="zh-TW" altLang="en-US" dirty="0"/>
              <a:t>的進階版本，</a:t>
            </a:r>
            <a:r>
              <a:rPr lang="en-US" altLang="zh-TW" dirty="0"/>
              <a:t>vim </a:t>
            </a:r>
            <a:r>
              <a:rPr lang="zh-TW" altLang="en-US" dirty="0"/>
              <a:t>可以用顏色或底線等方式來顯示一些特殊的資訊</a:t>
            </a:r>
            <a:endParaRPr lang="en-US" altLang="zh-TW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BA2-6574-4F0B-BC63-7E14F952A403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918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vi/vim</a:t>
            </a:r>
            <a:endParaRPr lang="zh-TW" altLang="en-US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Architecture</a:t>
            </a:r>
          </a:p>
          <a:p>
            <a:endParaRPr lang="zh-TW" altLang="en-US"/>
          </a:p>
        </p:txBody>
      </p:sp>
      <p:pic>
        <p:nvPicPr>
          <p:cNvPr id="39943" name="Picture 4" descr="0310vi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477322" cy="414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6459-2422-407A-9492-E289968862E0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95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vi/vim</a:t>
            </a:r>
            <a:endParaRPr lang="zh-TW" altLang="en-US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一般模式： 搜尋與取代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一般模式： 刪除</a:t>
            </a:r>
          </a:p>
          <a:p>
            <a:endParaRPr lang="zh-TW" altLang="en-US" dirty="0"/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300915"/>
              </p:ext>
            </p:extLst>
          </p:nvPr>
        </p:nvGraphicFramePr>
        <p:xfrm>
          <a:off x="684213" y="1772816"/>
          <a:ext cx="7488237" cy="1828800"/>
        </p:xfrm>
        <a:graphic>
          <a:graphicData uri="http://schemas.openxmlformats.org/drawingml/2006/table">
            <a:tbl>
              <a:tblPr/>
              <a:tblGrid>
                <a:gridCol w="232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/word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向游標之下尋找一個字串名稱為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word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的字串。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:n1,n2s/word1/word2/g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n1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與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n2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為數字。在第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n1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與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n2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行之間尋找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word1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這個字串，並將該字串取代為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word2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:1,$s/word1/word2/</a:t>
                      </a:r>
                      <a:r>
                        <a:rPr kumimoji="1" lang="en-US" altLang="zh-TW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gc</a:t>
                      </a: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從第一行到最後一行尋找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word1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字串，並將該字串取代為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word2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！且在取代前顯示提示字元給使用者確認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(conform)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是否需要取代！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8"/>
          <p:cNvGraphicFramePr>
            <a:graphicFrameLocks/>
          </p:cNvGraphicFramePr>
          <p:nvPr/>
        </p:nvGraphicFramePr>
        <p:xfrm>
          <a:off x="684213" y="4508500"/>
          <a:ext cx="7559675" cy="1828800"/>
        </p:xfrm>
        <a:graphic>
          <a:graphicData uri="http://schemas.openxmlformats.org/drawingml/2006/table">
            <a:tbl>
              <a:tblPr/>
              <a:tblGrid>
                <a:gridCol w="2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x, X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在一行字當中，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x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為向後刪除一個字元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(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相當於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[del]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按鍵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)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，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X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為向前刪除一個字元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(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相當於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[backspace]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亦即是倒退鍵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dd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刪除游標所在的那一整列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ndd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n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為數字。刪除游標所在的向下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n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列，例如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20dd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則是刪除 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20 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列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35E5-818C-4F60-8486-AB3EB192B667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49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vi/vim</a:t>
            </a:r>
            <a:endParaRPr lang="zh-TW" altLang="en-US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一般模式：複製與貼上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一般模式</a:t>
            </a:r>
            <a:r>
              <a:rPr lang="en-US" altLang="zh-TW" dirty="0"/>
              <a:t>:</a:t>
            </a:r>
            <a:r>
              <a:rPr lang="zh-TW" altLang="en-US" dirty="0"/>
              <a:t>進入編輯模式 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7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597569"/>
              </p:ext>
            </p:extLst>
          </p:nvPr>
        </p:nvGraphicFramePr>
        <p:xfrm>
          <a:off x="684213" y="1772816"/>
          <a:ext cx="7924800" cy="1838370"/>
        </p:xfrm>
        <a:graphic>
          <a:graphicData uri="http://schemas.openxmlformats.org/drawingml/2006/table">
            <a:tbl>
              <a:tblPr/>
              <a:tblGrid>
                <a:gridCol w="207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1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yy</a:t>
                      </a: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 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複製游標所在的那一行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nyy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複製游標所在的向下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n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列，例如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20yy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則是複製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20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列</a:t>
                      </a: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p, P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p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為將已複製的資料在游標下一行貼上，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P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則為貼在游標上一行！ 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u 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復原前一個動作。 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80"/>
          <p:cNvGraphicFramePr>
            <a:graphicFrameLocks/>
          </p:cNvGraphicFramePr>
          <p:nvPr/>
        </p:nvGraphicFramePr>
        <p:xfrm>
          <a:off x="611188" y="5084763"/>
          <a:ext cx="7993062" cy="1152525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i, I </a:t>
                      </a:r>
                      <a:endParaRPr kumimoji="1" lang="zh-TW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插入：在目前的游標所在處插入輸入之文字，已存在的文字會向後退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Esc </a:t>
                      </a:r>
                      <a:endParaRPr kumimoji="1" lang="zh-TW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退出編輯模式，回到一般模式中</a:t>
                      </a: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C024-90F1-43F9-B50A-714FAA1CEB52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03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vi/vim</a:t>
            </a:r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指令列命令模式 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切割視窗</a:t>
            </a:r>
          </a:p>
          <a:p>
            <a:endParaRPr lang="zh-TW" altLang="en-US" dirty="0"/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515736"/>
              </p:ext>
            </p:extLst>
          </p:nvPr>
        </p:nvGraphicFramePr>
        <p:xfrm>
          <a:off x="827088" y="1844824"/>
          <a:ext cx="7956550" cy="2014537"/>
        </p:xfrm>
        <a:graphic>
          <a:graphicData uri="http://schemas.openxmlformats.org/drawingml/2006/table">
            <a:tbl>
              <a:tblPr/>
              <a:tblGrid>
                <a:gridCol w="21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:w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將編輯的資料寫入硬碟檔案中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:q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離開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vi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:q!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若曾修改過檔案，又不想儲存，使用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!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為強制離開不儲存檔案。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:wq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儲存後離開，若為 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:wq! 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則為強制儲存後離開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:w [filename]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將編輯的資料儲存成另一個檔案（類似另存新檔）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30"/>
          <p:cNvGraphicFramePr>
            <a:graphicFrameLocks/>
          </p:cNvGraphicFramePr>
          <p:nvPr/>
        </p:nvGraphicFramePr>
        <p:xfrm>
          <a:off x="827088" y="5084763"/>
          <a:ext cx="7848600" cy="1147761"/>
        </p:xfrm>
        <a:graphic>
          <a:graphicData uri="http://schemas.openxmlformats.org/drawingml/2006/table">
            <a:tbl>
              <a:tblPr/>
              <a:tblGrid>
                <a:gridCol w="205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</a:t>
                      </a:r>
                      <a:r>
                        <a:rPr kumimoji="1" lang="en-US" altLang="zh-TW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sp</a:t>
                      </a:r>
                      <a:r>
                        <a:rPr kumimoji="1" lang="en-US" altLang="zh-TW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 [filename]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打開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filename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檔案，並將畫面分成</a:t>
                      </a: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個水平視窗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:vs [filename]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打開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filename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檔案，並將畫面分成</a:t>
                      </a:r>
                      <a:r>
                        <a:rPr kumimoji="1" lang="en-US" altLang="zh-TW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zh-TW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個垂直視窗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[crtl] + 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70000"/>
                        <a:buFontTx/>
                        <a:buNone/>
                        <a:tabLst/>
                      </a:pPr>
                      <a:r>
                        <a:rPr kumimoji="1" lang="zh-TW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rebuchet MS" pitchFamily="34" charset="0"/>
                          <a:ea typeface="標楷體" pitchFamily="65" charset="-120"/>
                        </a:rPr>
                        <a:t>視窗切換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F739-504C-4118-A0D2-147B1B27CA57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67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6765F-22B0-4B88-A498-FF6DC8B9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Visual Studio Code – Remote SSH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FDFAC-25DD-404C-8142-7D161916F8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在 HOST 中下載安裝 </a:t>
            </a:r>
            <a:r>
              <a:rPr lang="zh-TW" dirty="0">
                <a:latin typeface="微軟正黑體"/>
                <a:ea typeface="微軟正黑體"/>
                <a:hlinkClick r:id="rId2"/>
              </a:rPr>
              <a:t>Visual Studio Code</a:t>
            </a:r>
            <a:r>
              <a:rPr lang="en-US" altLang="zh-TW">
                <a:latin typeface="微軟正黑體"/>
                <a:ea typeface="微軟正黑體"/>
              </a:rPr>
              <a:t>,</a:t>
            </a:r>
            <a:r>
              <a:rPr lang="zh-TW" dirty="0">
                <a:latin typeface="微軟正黑體"/>
                <a:ea typeface="微軟正黑體"/>
              </a:rPr>
              <a:t> </a:t>
            </a:r>
            <a:r>
              <a:rPr lang="zh-TW" dirty="0">
                <a:latin typeface="微軟正黑體"/>
                <a:ea typeface="微軟正黑體"/>
                <a:hlinkClick r:id="rId3"/>
              </a:rPr>
              <a:t>Remote Development Pack</a:t>
            </a:r>
          </a:p>
          <a:p>
            <a:r>
              <a:rPr lang="en-US" altLang="zh-TW">
                <a:latin typeface="微軟正黑體"/>
                <a:ea typeface="微軟正黑體"/>
              </a:rPr>
              <a:t>Ctrl-Shift-P 開啟選單</a:t>
            </a:r>
          </a:p>
          <a:p>
            <a:r>
              <a:rPr lang="en-US" altLang="zh-TW">
                <a:latin typeface="微軟正黑體"/>
                <a:ea typeface="微軟正黑體"/>
              </a:rPr>
              <a:t>搜尋選取 Remote-SSH: Connect to Host...</a:t>
            </a:r>
          </a:p>
          <a:p>
            <a:r>
              <a:rPr lang="en-US" altLang="zh-TW">
                <a:latin typeface="微軟正黑體"/>
                <a:ea typeface="微軟正黑體"/>
              </a:rPr>
              <a:t>選 em_dev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379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3877-6D13-4D24-AAFF-3E3C31045CEA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zh-TW" dirty="0">
                <a:latin typeface="微軟正黑體"/>
                <a:ea typeface="微軟正黑體"/>
              </a:rPr>
              <a:t>Shell Script</a:t>
            </a:r>
            <a:endParaRPr lang="zh-TW" altLang="en-US" dirty="0">
              <a:latin typeface="微軟正黑體"/>
              <a:ea typeface="微軟正黑體"/>
            </a:endParaRPr>
          </a:p>
          <a:p>
            <a:pPr lvl="1"/>
            <a:r>
              <a:rPr lang="zh-TW" altLang="en-US" dirty="0"/>
              <a:t>供</a:t>
            </a:r>
            <a:r>
              <a:rPr lang="en-US" altLang="zh-TW" dirty="0"/>
              <a:t>Shell</a:t>
            </a:r>
            <a:r>
              <a:rPr lang="zh-TW" altLang="en-US" dirty="0"/>
              <a:t>照著內部指令順序執行的檔案</a:t>
            </a:r>
            <a:endParaRPr lang="en-US" altLang="zh-TW" dirty="0"/>
          </a:p>
          <a:p>
            <a:pPr lvl="1"/>
            <a:r>
              <a:rPr lang="zh-TW" altLang="en-US" dirty="0"/>
              <a:t>使繁雜指令單一化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shell script</a:t>
            </a:r>
            <a:r>
              <a:rPr lang="zh-TW" altLang="en-US" dirty="0"/>
              <a:t>可達成系統自動管理之目的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將一堆指令寫在一起的所謂的</a:t>
            </a:r>
            <a:r>
              <a:rPr lang="en-US" altLang="zh-TW" dirty="0"/>
              <a:t>『</a:t>
            </a:r>
            <a:r>
              <a:rPr lang="zh-TW" altLang="en-US" dirty="0"/>
              <a:t>批次檔</a:t>
            </a:r>
            <a:r>
              <a:rPr lang="en-US" altLang="zh-TW" dirty="0"/>
              <a:t>』</a:t>
            </a:r>
          </a:p>
          <a:p>
            <a:r>
              <a:rPr lang="zh-TW" altLang="en-US" dirty="0"/>
              <a:t>利用 </a:t>
            </a:r>
            <a:r>
              <a:rPr lang="en-US" altLang="zh-TW" dirty="0"/>
              <a:t>shell </a:t>
            </a:r>
            <a:r>
              <a:rPr lang="zh-TW" altLang="en-US" dirty="0"/>
              <a:t>的功能所寫的一個</a:t>
            </a:r>
            <a:r>
              <a:rPr lang="en-US" altLang="zh-TW" dirty="0"/>
              <a:t>『</a:t>
            </a:r>
            <a:r>
              <a:rPr lang="zh-TW" altLang="en-US" dirty="0"/>
              <a:t>程式</a:t>
            </a:r>
            <a:r>
              <a:rPr lang="en-US" altLang="zh-TW" dirty="0"/>
              <a:t>』</a:t>
            </a:r>
          </a:p>
          <a:p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r>
              <a:rPr lang="zh-TW" altLang="en-US" sz="2000" dirty="0"/>
              <a:t>指令的執行是從上而下、從左而右的分析與執行；</a:t>
            </a:r>
            <a:endParaRPr lang="en-US" altLang="zh-TW" sz="2000" dirty="0"/>
          </a:p>
          <a:p>
            <a:pPr lvl="1"/>
            <a:r>
              <a:rPr lang="zh-TW" altLang="en-US" sz="2000" dirty="0"/>
              <a:t>指令、選項與參數間的多個空白都會被忽略掉；</a:t>
            </a:r>
            <a:endParaRPr lang="en-US" altLang="zh-TW" sz="2000" dirty="0"/>
          </a:p>
          <a:p>
            <a:pPr lvl="1"/>
            <a:r>
              <a:rPr lang="zh-TW" altLang="en-US" sz="2000" dirty="0"/>
              <a:t>空白行也將被忽略掉，並且 </a:t>
            </a:r>
            <a:r>
              <a:rPr lang="en-US" altLang="zh-TW" sz="2000" dirty="0"/>
              <a:t>[tab] </a:t>
            </a:r>
            <a:r>
              <a:rPr lang="zh-TW" altLang="en-US" sz="2000" dirty="0"/>
              <a:t>按鍵所推開的空白同樣視為空白鍵；</a:t>
            </a:r>
            <a:endParaRPr lang="en-US" altLang="zh-TW" sz="2000" dirty="0"/>
          </a:p>
          <a:p>
            <a:pPr lvl="1"/>
            <a:r>
              <a:rPr lang="zh-TW" altLang="en-US" sz="2000" dirty="0"/>
              <a:t>如果讀取到一個 </a:t>
            </a:r>
            <a:r>
              <a:rPr lang="en-US" altLang="zh-TW" sz="2000" dirty="0"/>
              <a:t>Enter </a:t>
            </a:r>
            <a:r>
              <a:rPr lang="zh-TW" altLang="en-US" sz="2000" dirty="0"/>
              <a:t>符號 </a:t>
            </a:r>
            <a:r>
              <a:rPr lang="en-US" altLang="zh-TW" sz="2000" dirty="0"/>
              <a:t>(CR) </a:t>
            </a:r>
            <a:r>
              <a:rPr lang="zh-TW" altLang="en-US" sz="2000" dirty="0"/>
              <a:t>，就嘗試開始執行該行 </a:t>
            </a:r>
            <a:r>
              <a:rPr lang="en-US" altLang="zh-TW" sz="2000" dirty="0"/>
              <a:t>(</a:t>
            </a:r>
            <a:r>
              <a:rPr lang="zh-TW" altLang="en-US" sz="2000" dirty="0"/>
              <a:t>或該串</a:t>
            </a:r>
            <a:r>
              <a:rPr lang="en-US" altLang="zh-TW" sz="2000" dirty="0"/>
              <a:t>) </a:t>
            </a:r>
            <a:r>
              <a:rPr lang="zh-TW" altLang="en-US" sz="2000" dirty="0"/>
              <a:t>命令；</a:t>
            </a:r>
            <a:endParaRPr lang="en-US" altLang="zh-TW" sz="2000" dirty="0"/>
          </a:p>
          <a:p>
            <a:pPr lvl="1"/>
            <a:r>
              <a:rPr lang="zh-TW" altLang="en-US" sz="2000" dirty="0"/>
              <a:t>至於如果一行的內容太多，則可以使用</a:t>
            </a:r>
            <a:r>
              <a:rPr lang="en-US" altLang="zh-TW" sz="2000" dirty="0"/>
              <a:t>『 \[Enter] 』</a:t>
            </a:r>
            <a:r>
              <a:rPr lang="zh-TW" altLang="en-US" sz="2000" dirty="0"/>
              <a:t>來延伸至下一行；</a:t>
            </a:r>
            <a:endParaRPr lang="en-US" altLang="zh-TW" sz="2000" dirty="0"/>
          </a:p>
          <a:p>
            <a:pPr lvl="1"/>
            <a:r>
              <a:rPr lang="en-US" altLang="zh-TW" sz="2000" dirty="0"/>
              <a:t>『 # 』</a:t>
            </a:r>
            <a:r>
              <a:rPr lang="zh-TW" altLang="en-US" sz="2000" dirty="0"/>
              <a:t>可做為註解！任何加在 </a:t>
            </a:r>
            <a:r>
              <a:rPr lang="en-US" altLang="zh-TW" sz="2000" dirty="0"/>
              <a:t># </a:t>
            </a:r>
            <a:r>
              <a:rPr lang="zh-TW" altLang="en-US" sz="2000" dirty="0"/>
              <a:t>後面的資料將全部被視為註解文字而被忽略！</a:t>
            </a:r>
            <a:endParaRPr lang="en-US" altLang="zh-TW" sz="20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F539-1A09-44EA-AD90-8E999FA7BE02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82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如何執行 </a:t>
            </a:r>
            <a:r>
              <a:rPr lang="en-US" altLang="zh-TW" dirty="0"/>
              <a:t>shell script</a:t>
            </a:r>
          </a:p>
          <a:p>
            <a:pPr lvl="1"/>
            <a:r>
              <a:rPr lang="en-US" altLang="zh-TW" dirty="0"/>
              <a:t>Shell&gt; [shell</a:t>
            </a:r>
            <a:r>
              <a:rPr lang="zh-TW" altLang="en-US" dirty="0"/>
              <a:t>名稱</a:t>
            </a:r>
            <a:r>
              <a:rPr lang="en-US" altLang="zh-TW" dirty="0"/>
              <a:t>] [script</a:t>
            </a:r>
            <a:r>
              <a:rPr lang="zh-TW" altLang="en-US" dirty="0"/>
              <a:t>檔名</a:t>
            </a:r>
            <a:r>
              <a:rPr lang="en-US" altLang="zh-TW" dirty="0"/>
              <a:t>]</a:t>
            </a:r>
          </a:p>
          <a:p>
            <a:pPr lvl="2"/>
            <a:r>
              <a:rPr lang="zh-TW" altLang="en-US" dirty="0"/>
              <a:t>例：</a:t>
            </a:r>
            <a:r>
              <a:rPr lang="en-US" altLang="zh-TW" dirty="0"/>
              <a:t>bash script1.sh</a:t>
            </a:r>
          </a:p>
          <a:p>
            <a:pPr lvl="1"/>
            <a:r>
              <a:rPr lang="en-US" altLang="zh-TW" dirty="0"/>
              <a:t>Shell&gt; [script</a:t>
            </a:r>
            <a:r>
              <a:rPr lang="zh-TW" altLang="en-US" dirty="0"/>
              <a:t>檔案路徑</a:t>
            </a:r>
            <a:r>
              <a:rPr lang="en-US" altLang="zh-TW" dirty="0"/>
              <a:t>]</a:t>
            </a:r>
          </a:p>
          <a:p>
            <a:pPr lvl="2"/>
            <a:r>
              <a:rPr lang="zh-TW" altLang="en-US" dirty="0"/>
              <a:t>例：</a:t>
            </a:r>
            <a:r>
              <a:rPr lang="en-US" altLang="zh-TW" dirty="0"/>
              <a:t>./script1.sh</a:t>
            </a:r>
            <a:r>
              <a:rPr lang="zh-TW" altLang="en-US" dirty="0"/>
              <a:t>，檔案須有「可執行」之權限</a:t>
            </a:r>
            <a:endParaRPr lang="en-US" altLang="zh-TW" dirty="0"/>
          </a:p>
          <a:p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49C4-8AC1-4614-A7B9-381795C4F07A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  <p:graphicFrame>
        <p:nvGraphicFramePr>
          <p:cNvPr id="1028" name="物件 6"/>
          <p:cNvGraphicFramePr>
            <a:graphicFrameLocks noChangeAspect="1"/>
          </p:cNvGraphicFramePr>
          <p:nvPr/>
        </p:nvGraphicFramePr>
        <p:xfrm>
          <a:off x="2214546" y="3071810"/>
          <a:ext cx="4751387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Visio" r:id="rId3" imgW="6124575" imgH="4092702" progId="Visio.Drawing.11">
                  <p:embed/>
                </p:oleObj>
              </mc:Choice>
              <mc:Fallback>
                <p:oleObj name="Visio" r:id="rId3" imgW="6124575" imgH="4092702" progId="Visio.Drawing.11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071810"/>
                        <a:ext cx="4751387" cy="317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00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Shell</a:t>
            </a:r>
            <a:endParaRPr lang="zh-TW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>
                <a:solidFill>
                  <a:srgbClr val="000000"/>
                </a:solidFill>
                <a:latin typeface="微軟正黑體"/>
                <a:ea typeface="微軟正黑體"/>
              </a:rPr>
              <a:t>泛指以文字界面操作的互動式程式</a:t>
            </a:r>
          </a:p>
          <a:p>
            <a:pPr>
              <a:lnSpc>
                <a:spcPct val="90000"/>
              </a:lnSpc>
            </a:pPr>
            <a:r>
              <a:rPr lang="zh-TW" altLang="en-US">
                <a:solidFill>
                  <a:srgbClr val="000000"/>
                </a:solidFill>
                <a:latin typeface="微軟正黑體"/>
                <a:ea typeface="微軟正黑體"/>
              </a:rPr>
              <a:t>退出方式：輸入 exit 或 Ctrl-D</a:t>
            </a:r>
          </a:p>
          <a:p>
            <a:pPr>
              <a:lnSpc>
                <a:spcPct val="90000"/>
              </a:lnSpc>
            </a:pPr>
            <a:r>
              <a:rPr lang="zh-TW" altLang="en-US">
                <a:solidFill>
                  <a:srgbClr val="000000"/>
                </a:solidFill>
                <a:latin typeface="微軟正黑體"/>
                <a:ea typeface="微軟正黑體"/>
              </a:rPr>
              <a:t>Ubuntu 預設：bash</a:t>
            </a:r>
            <a:endParaRPr lang="zh-TW" altLang="en-US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8143-7289-4312-B085-E251C1B11264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727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第一行 </a:t>
            </a:r>
            <a:r>
              <a:rPr lang="en-US" altLang="zh-TW" sz="2400" dirty="0"/>
              <a:t>#!/bin/bash </a:t>
            </a:r>
            <a:r>
              <a:rPr lang="zh-TW" altLang="en-US" sz="2400" dirty="0"/>
              <a:t>在宣告這個 </a:t>
            </a:r>
            <a:r>
              <a:rPr lang="en-US" altLang="zh-TW" sz="2400" dirty="0"/>
              <a:t>script </a:t>
            </a:r>
            <a:r>
              <a:rPr lang="zh-TW" altLang="en-US" sz="2400" dirty="0"/>
              <a:t>使用的 </a:t>
            </a:r>
            <a:r>
              <a:rPr lang="en-US" altLang="zh-TW" sz="2400" dirty="0"/>
              <a:t>shell </a:t>
            </a:r>
            <a:r>
              <a:rPr lang="zh-TW" altLang="en-US" sz="2400" dirty="0"/>
              <a:t>名稱</a:t>
            </a:r>
            <a:endParaRPr lang="en-US" altLang="zh-TW" sz="2400" dirty="0"/>
          </a:p>
          <a:p>
            <a:r>
              <a:rPr lang="zh-TW" altLang="en-US" sz="2400" dirty="0"/>
              <a:t>程式內容的說明</a:t>
            </a:r>
            <a:endParaRPr lang="en-US" altLang="zh-TW" sz="2400" dirty="0"/>
          </a:p>
          <a:p>
            <a:r>
              <a:rPr lang="zh-TW" altLang="en-US" sz="2400" dirty="0"/>
              <a:t>主要環境變數的宣告</a:t>
            </a:r>
            <a:endParaRPr lang="en-US" altLang="zh-TW" sz="2400" dirty="0"/>
          </a:p>
          <a:p>
            <a:r>
              <a:rPr lang="zh-TW" altLang="en-US" sz="2400" dirty="0"/>
              <a:t>主要程式部分</a:t>
            </a:r>
            <a:endParaRPr lang="en-US" altLang="zh-TW" sz="2400" dirty="0"/>
          </a:p>
          <a:p>
            <a:r>
              <a:rPr lang="zh-TW" altLang="en-US" sz="2400" dirty="0"/>
              <a:t>執行成果告知 </a:t>
            </a:r>
            <a:r>
              <a:rPr lang="en-US" altLang="zh-TW" sz="2400" dirty="0"/>
              <a:t>(</a:t>
            </a:r>
            <a:r>
              <a:rPr lang="zh-TW" altLang="en-US" sz="2400" dirty="0"/>
              <a:t>定義回傳值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59" y="1124744"/>
            <a:ext cx="621287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49C4-8AC1-4614-A7B9-381795C4F07A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400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執行結果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52" y="1727544"/>
            <a:ext cx="7743695" cy="89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F50-5979-4C6B-9F52-781832556A1D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00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en-US" altLang="zh-TW">
                <a:latin typeface="微軟正黑體"/>
                <a:ea typeface="微軟正黑體"/>
              </a:rPr>
              <a:t>Bash tips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Ctrl-L: clear screen</a:t>
            </a:r>
          </a:p>
          <a:p>
            <a:r>
              <a:rPr lang="zh-TW" altLang="en-US">
                <a:latin typeface="微軟正黑體"/>
                <a:ea typeface="微軟正黑體"/>
              </a:rPr>
              <a:t>Tab: auto completion</a:t>
            </a:r>
          </a:p>
          <a:p>
            <a:r>
              <a:rPr lang="zh-TW" altLang="en-US">
                <a:latin typeface="微軟正黑體"/>
                <a:ea typeface="微軟正黑體"/>
              </a:rPr>
              <a:t>Up/Down: history</a:t>
            </a:r>
            <a:endParaRPr lang="zh-TW" altLang="en-US" dirty="0">
              <a:latin typeface="微軟正黑體"/>
              <a:ea typeface="微軟正黑體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8F50-5979-4C6B-9F52-781832556A1D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787C3282-68B7-4585-A44E-A851B77A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82" y="3603155"/>
            <a:ext cx="7183631" cy="20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2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 anchorCtr="0">
            <a:normAutofit/>
          </a:bodyPr>
          <a:lstStyle/>
          <a:p>
            <a:r>
              <a:rPr lang="zh-TW" altLang="en-US">
                <a:latin typeface="微軟正黑體"/>
                <a:ea typeface="微軟正黑體"/>
              </a:rPr>
              <a:t>SSH</a:t>
            </a:r>
            <a:endParaRPr lang="zh-TW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>
                <a:solidFill>
                  <a:srgbClr val="FF0000"/>
                </a:solidFill>
                <a:latin typeface="微軟正黑體"/>
                <a:ea typeface="微軟正黑體"/>
              </a:rPr>
              <a:t>S</a:t>
            </a:r>
            <a:r>
              <a:rPr lang="zh-TW" altLang="en-US">
                <a:latin typeface="微軟正黑體"/>
                <a:ea typeface="微軟正黑體"/>
              </a:rPr>
              <a:t>ecure </a:t>
            </a:r>
            <a:r>
              <a:rPr lang="zh-TW" altLang="en-US">
                <a:solidFill>
                  <a:srgbClr val="FF0000"/>
                </a:solidFill>
                <a:latin typeface="微軟正黑體"/>
                <a:ea typeface="微軟正黑體"/>
              </a:rPr>
              <a:t>Sh</a:t>
            </a:r>
            <a:r>
              <a:rPr lang="zh-TW" altLang="en-US">
                <a:latin typeface="微軟正黑體"/>
                <a:ea typeface="微軟正黑體"/>
              </a:rPr>
              <a:t>ell</a:t>
            </a:r>
          </a:p>
          <a:p>
            <a:pPr>
              <a:lnSpc>
                <a:spcPct val="90000"/>
              </a:lnSpc>
            </a:pPr>
            <a:r>
              <a:rPr lang="zh-TW" altLang="en-US">
                <a:latin typeface="微軟正黑體"/>
                <a:ea typeface="微軟正黑體"/>
              </a:rPr>
              <a:t>用以透過網路 遠端連接至其他機器</a:t>
            </a:r>
          </a:p>
          <a:p>
            <a:pPr>
              <a:lnSpc>
                <a:spcPct val="90000"/>
              </a:lnSpc>
            </a:pPr>
            <a:r>
              <a:rPr lang="zh-TW" altLang="en-US">
                <a:latin typeface="微軟正黑體"/>
                <a:ea typeface="微軟正黑體"/>
              </a:rPr>
              <a:t>支援多平台 (Windows, Ubuntu, …)</a:t>
            </a:r>
          </a:p>
          <a:p>
            <a:pPr>
              <a:lnSpc>
                <a:spcPct val="90000"/>
              </a:lnSpc>
            </a:pPr>
            <a:r>
              <a:rPr lang="zh-TW" altLang="en-US">
                <a:latin typeface="微軟正黑體"/>
                <a:ea typeface="微軟正黑體"/>
              </a:rPr>
              <a:t>用法： ssh destination</a:t>
            </a:r>
          </a:p>
          <a:p>
            <a:pPr lvl="1">
              <a:lnSpc>
                <a:spcPct val="90000"/>
              </a:lnSpc>
              <a:buClr>
                <a:srgbClr val="9FB8CD"/>
              </a:buClr>
            </a:pPr>
            <a:r>
              <a:rPr lang="zh-TW" altLang="en-US">
                <a:solidFill>
                  <a:srgbClr val="000000"/>
                </a:solidFill>
                <a:latin typeface="微軟正黑體"/>
                <a:ea typeface="微軟正黑體"/>
              </a:rPr>
              <a:t>ssh em_up: 連線到 em_up 並開啟 login shell</a:t>
            </a:r>
            <a:endParaRPr lang="zh-TW" altLang="en-US" dirty="0">
              <a:solidFill>
                <a:srgbClr val="000000"/>
              </a:solidFill>
              <a:latin typeface="微軟正黑體"/>
              <a:ea typeface="微軟正黑體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8143-7289-4312-B085-E251C1B11264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45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常用指令</a:t>
            </a: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>
                <a:latin typeface="微軟正黑體"/>
                <a:ea typeface="微軟正黑體"/>
              </a:rPr>
              <a:t>檔案與目錄管理</a:t>
            </a:r>
            <a:r>
              <a:rPr lang="en-US" altLang="zh-TW" dirty="0">
                <a:latin typeface="微軟正黑體"/>
                <a:ea typeface="微軟正黑體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微軟正黑體"/>
                <a:ea typeface="微軟正黑體"/>
              </a:rPr>
              <a:t>cd</a:t>
            </a:r>
            <a:r>
              <a:rPr lang="zh-TW" altLang="en-US">
                <a:latin typeface="微軟正黑體"/>
                <a:ea typeface="微軟正黑體"/>
              </a:rPr>
              <a:t>、</a:t>
            </a:r>
            <a:r>
              <a:rPr lang="en-US" altLang="zh-TW" dirty="0">
                <a:latin typeface="微軟正黑體"/>
                <a:ea typeface="微軟正黑體"/>
              </a:rPr>
              <a:t>ls</a:t>
            </a:r>
            <a:r>
              <a:rPr lang="zh-TW" altLang="en-US">
                <a:latin typeface="微軟正黑體"/>
                <a:ea typeface="微軟正黑體"/>
              </a:rPr>
              <a:t>、</a:t>
            </a:r>
            <a:r>
              <a:rPr lang="en-US" altLang="zh-TW" dirty="0" err="1">
                <a:latin typeface="微軟正黑體"/>
                <a:ea typeface="微軟正黑體"/>
              </a:rPr>
              <a:t>pwd</a:t>
            </a:r>
            <a:r>
              <a:rPr lang="zh-TW" altLang="en-US">
                <a:latin typeface="微軟正黑體"/>
                <a:ea typeface="微軟正黑體"/>
              </a:rPr>
              <a:t>、</a:t>
            </a:r>
            <a:r>
              <a:rPr lang="en-US" altLang="zh-TW" dirty="0" err="1">
                <a:latin typeface="微軟正黑體"/>
                <a:ea typeface="微軟正黑體"/>
              </a:rPr>
              <a:t>mkdir</a:t>
            </a:r>
            <a:r>
              <a:rPr lang="zh-TW" altLang="en-US">
                <a:latin typeface="微軟正黑體"/>
                <a:ea typeface="微軟正黑體"/>
              </a:rPr>
              <a:t>、</a:t>
            </a:r>
            <a:r>
              <a:rPr lang="en-US" altLang="zh-TW" dirty="0" err="1">
                <a:latin typeface="微軟正黑體"/>
                <a:ea typeface="微軟正黑體"/>
              </a:rPr>
              <a:t>rmdir</a:t>
            </a:r>
            <a:r>
              <a:rPr lang="zh-TW" altLang="en-US">
                <a:latin typeface="微軟正黑體"/>
                <a:ea typeface="微軟正黑體"/>
              </a:rPr>
              <a:t>、</a:t>
            </a:r>
            <a:r>
              <a:rPr lang="en-US" altLang="zh-TW" dirty="0">
                <a:latin typeface="微軟正黑體"/>
                <a:ea typeface="微軟正黑體"/>
              </a:rPr>
              <a:t>mv</a:t>
            </a:r>
            <a:r>
              <a:rPr lang="zh-TW" altLang="en-US">
                <a:latin typeface="微軟正黑體"/>
                <a:ea typeface="微軟正黑體"/>
              </a:rPr>
              <a:t>、</a:t>
            </a:r>
            <a:r>
              <a:rPr lang="en-US" altLang="zh-TW" dirty="0">
                <a:latin typeface="微軟正黑體"/>
                <a:ea typeface="微軟正黑體"/>
              </a:rPr>
              <a:t>cp</a:t>
            </a:r>
            <a:r>
              <a:rPr lang="zh-TW" altLang="en-US">
                <a:latin typeface="微軟正黑體"/>
                <a:ea typeface="微軟正黑體"/>
              </a:rPr>
              <a:t>、</a:t>
            </a:r>
            <a:r>
              <a:rPr lang="en-US" altLang="zh-TW" dirty="0">
                <a:latin typeface="微軟正黑體"/>
                <a:ea typeface="微軟正黑體"/>
              </a:rPr>
              <a:t>rm</a:t>
            </a:r>
          </a:p>
          <a:p>
            <a:pPr>
              <a:lnSpc>
                <a:spcPct val="90000"/>
              </a:lnSpc>
            </a:pPr>
            <a:r>
              <a:rPr lang="zh-TW" altLang="en-US">
                <a:latin typeface="微軟正黑體"/>
                <a:ea typeface="微軟正黑體"/>
              </a:rPr>
              <a:t>權限管理</a:t>
            </a:r>
            <a:r>
              <a:rPr lang="en-US" altLang="zh-TW" dirty="0">
                <a:latin typeface="微軟正黑體"/>
                <a:ea typeface="微軟正黑體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微軟正黑體"/>
                <a:ea typeface="微軟正黑體"/>
              </a:rPr>
              <a:t>sudo</a:t>
            </a:r>
            <a:endParaRPr lang="zh-TW" altLang="en-US">
              <a:latin typeface="微軟正黑體"/>
              <a:ea typeface="微軟正黑體"/>
            </a:endParaRPr>
          </a:p>
          <a:p>
            <a:pPr>
              <a:lnSpc>
                <a:spcPct val="90000"/>
              </a:lnSpc>
            </a:pPr>
            <a:r>
              <a:rPr lang="zh-TW" altLang="en-US">
                <a:latin typeface="微軟正黑體"/>
                <a:ea typeface="微軟正黑體"/>
              </a:rPr>
              <a:t>其他</a:t>
            </a:r>
            <a:r>
              <a:rPr lang="en-US" altLang="zh-TW" dirty="0">
                <a:latin typeface="微軟正黑體"/>
                <a:ea typeface="微軟正黑體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微軟正黑體"/>
                <a:ea typeface="微軟正黑體"/>
              </a:rPr>
              <a:t>man</a:t>
            </a:r>
            <a:r>
              <a:rPr lang="zh-TW" altLang="en-US">
                <a:latin typeface="微軟正黑體"/>
                <a:ea typeface="微軟正黑體"/>
              </a:rPr>
              <a:t>、</a:t>
            </a:r>
            <a:r>
              <a:rPr lang="en-US" altLang="zh-TW" dirty="0">
                <a:latin typeface="微軟正黑體"/>
                <a:ea typeface="微軟正黑體"/>
              </a:rPr>
              <a:t>--help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8143-7289-4312-B085-E251C1B11264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42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常用指令</a:t>
            </a:r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zh-TW" dirty="0">
                <a:latin typeface="微軟正黑體"/>
                <a:ea typeface="微軟正黑體"/>
              </a:rPr>
              <a:t>cd : </a:t>
            </a:r>
            <a:r>
              <a:rPr lang="zh-TW" altLang="en-US">
                <a:latin typeface="微軟正黑體"/>
                <a:ea typeface="微軟正黑體"/>
              </a:rPr>
              <a:t>切換目錄</a:t>
            </a:r>
          </a:p>
          <a:p>
            <a:pPr lvl="1"/>
            <a:r>
              <a:rPr lang="en-US" altLang="zh-TW" dirty="0">
                <a:latin typeface="微軟正黑體"/>
                <a:ea typeface="微軟正黑體"/>
              </a:rPr>
              <a:t>cd  .. : </a:t>
            </a:r>
            <a:r>
              <a:rPr lang="zh-TW" altLang="en-US">
                <a:latin typeface="微軟正黑體"/>
                <a:ea typeface="微軟正黑體"/>
              </a:rPr>
              <a:t>回到上層目錄</a:t>
            </a:r>
          </a:p>
          <a:p>
            <a:pPr lvl="1"/>
            <a:r>
              <a:rPr lang="en-US" altLang="zh-TW" dirty="0">
                <a:latin typeface="微軟正黑體"/>
                <a:ea typeface="微軟正黑體"/>
              </a:rPr>
              <a:t>cd     : </a:t>
            </a:r>
            <a:r>
              <a:rPr lang="zh-TW" altLang="en-US">
                <a:latin typeface="微軟正黑體"/>
                <a:ea typeface="微軟正黑體"/>
              </a:rPr>
              <a:t>到家目錄</a:t>
            </a:r>
          </a:p>
          <a:p>
            <a:r>
              <a:rPr lang="en-US" altLang="zh-TW" dirty="0">
                <a:latin typeface="微軟正黑體"/>
                <a:ea typeface="微軟正黑體"/>
              </a:rPr>
              <a:t>ls : </a:t>
            </a:r>
            <a:r>
              <a:rPr lang="zh-TW" altLang="en-US">
                <a:latin typeface="微軟正黑體"/>
                <a:ea typeface="微軟正黑體"/>
              </a:rPr>
              <a:t>顯示目錄底下檔案名稱</a:t>
            </a:r>
          </a:p>
          <a:p>
            <a:pPr lvl="1"/>
            <a:r>
              <a:rPr lang="en-US" altLang="zh-TW" dirty="0">
                <a:latin typeface="微軟正黑體"/>
                <a:ea typeface="微軟正黑體"/>
              </a:rPr>
              <a:t>ls  -al : </a:t>
            </a:r>
            <a:r>
              <a:rPr lang="zh-TW" altLang="en-US">
                <a:latin typeface="微軟正黑體"/>
                <a:ea typeface="微軟正黑體"/>
              </a:rPr>
              <a:t>顯示目錄底下檔案詳細資訊</a:t>
            </a:r>
            <a:r>
              <a:rPr lang="en-US" altLang="zh-TW" dirty="0">
                <a:latin typeface="微軟正黑體"/>
                <a:ea typeface="微軟正黑體"/>
              </a:rPr>
              <a:t>,</a:t>
            </a:r>
            <a:r>
              <a:rPr lang="zh-TW" altLang="en-US">
                <a:latin typeface="微軟正黑體"/>
                <a:ea typeface="微軟正黑體"/>
              </a:rPr>
              <a:t>包含隱藏檔</a:t>
            </a:r>
          </a:p>
          <a:p>
            <a:r>
              <a:rPr lang="en-US" altLang="zh-TW" dirty="0" err="1">
                <a:latin typeface="微軟正黑體"/>
                <a:ea typeface="微軟正黑體"/>
              </a:rPr>
              <a:t>pwd</a:t>
            </a:r>
            <a:r>
              <a:rPr lang="en-US" altLang="zh-TW" dirty="0">
                <a:latin typeface="微軟正黑體"/>
                <a:ea typeface="微軟正黑體"/>
              </a:rPr>
              <a:t> : </a:t>
            </a:r>
            <a:r>
              <a:rPr lang="zh-TW" altLang="en-US">
                <a:latin typeface="微軟正黑體"/>
                <a:ea typeface="微軟正黑體"/>
              </a:rPr>
              <a:t>顯示當下目錄絕對路徑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9A40-5078-4F5A-8B00-A84A63F214CC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常用指令</a:t>
            </a: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mkdir : </a:t>
            </a:r>
            <a:r>
              <a:rPr lang="zh-TW" altLang="en-US"/>
              <a:t>建立目錄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mkdir  dir1 : </a:t>
            </a:r>
            <a:r>
              <a:rPr lang="zh-TW" altLang="en-US"/>
              <a:t>建立</a:t>
            </a:r>
            <a:r>
              <a:rPr lang="en-US" altLang="zh-TW"/>
              <a:t>dir1</a:t>
            </a:r>
            <a:r>
              <a:rPr lang="zh-TW" altLang="en-US"/>
              <a:t>目錄</a:t>
            </a:r>
          </a:p>
          <a:p>
            <a:pPr>
              <a:lnSpc>
                <a:spcPct val="90000"/>
              </a:lnSpc>
            </a:pPr>
            <a:r>
              <a:rPr lang="en-US" altLang="zh-TW"/>
              <a:t>cp :</a:t>
            </a:r>
            <a:r>
              <a:rPr lang="zh-TW" altLang="en-US"/>
              <a:t>複製檔案或目錄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cp  file1 file2 :</a:t>
            </a:r>
            <a:r>
              <a:rPr lang="zh-TW" altLang="en-US"/>
              <a:t>將檔案</a:t>
            </a:r>
            <a:r>
              <a:rPr lang="en-US" altLang="zh-TW"/>
              <a:t>file1</a:t>
            </a:r>
            <a:r>
              <a:rPr lang="zh-TW" altLang="en-US"/>
              <a:t>複製成</a:t>
            </a:r>
            <a:r>
              <a:rPr lang="en-US" altLang="zh-TW"/>
              <a:t>file2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cp  -rf  dir1  dir2 :</a:t>
            </a:r>
            <a:r>
              <a:rPr lang="zh-TW" altLang="en-US"/>
              <a:t>將目錄</a:t>
            </a:r>
            <a:r>
              <a:rPr lang="en-US" altLang="zh-TW"/>
              <a:t>dir1</a:t>
            </a:r>
            <a:r>
              <a:rPr lang="zh-TW" altLang="en-US"/>
              <a:t>包含子目錄強行複製至目錄</a:t>
            </a:r>
            <a:r>
              <a:rPr lang="en-US" altLang="zh-TW"/>
              <a:t>dir2</a:t>
            </a:r>
          </a:p>
          <a:p>
            <a:pPr>
              <a:lnSpc>
                <a:spcPct val="90000"/>
              </a:lnSpc>
            </a:pPr>
            <a:r>
              <a:rPr lang="en-US" altLang="zh-TW"/>
              <a:t>mv : </a:t>
            </a:r>
            <a:r>
              <a:rPr lang="zh-TW" altLang="en-US"/>
              <a:t>移動檔案或目錄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mv  file1  file2 : </a:t>
            </a:r>
            <a:r>
              <a:rPr lang="zh-TW" altLang="en-US"/>
              <a:t>將</a:t>
            </a:r>
            <a:r>
              <a:rPr lang="en-US" altLang="zh-TW"/>
              <a:t>file1</a:t>
            </a:r>
            <a:r>
              <a:rPr lang="zh-TW" altLang="en-US"/>
              <a:t>改名為</a:t>
            </a:r>
            <a:r>
              <a:rPr lang="en-US" altLang="zh-TW"/>
              <a:t>file2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mv  file1  file2  dir1 : </a:t>
            </a:r>
            <a:r>
              <a:rPr lang="zh-TW" altLang="en-US"/>
              <a:t>將</a:t>
            </a:r>
            <a:r>
              <a:rPr lang="en-US" altLang="zh-TW"/>
              <a:t>file</a:t>
            </a:r>
            <a:r>
              <a:rPr lang="zh-TW" altLang="en-US"/>
              <a:t>、</a:t>
            </a:r>
            <a:r>
              <a:rPr lang="en-US" altLang="zh-TW"/>
              <a:t>file2</a:t>
            </a:r>
            <a:r>
              <a:rPr lang="zh-TW" altLang="en-US"/>
              <a:t>移動至</a:t>
            </a:r>
            <a:r>
              <a:rPr lang="en-US" altLang="zh-TW"/>
              <a:t>dir1</a:t>
            </a:r>
            <a:r>
              <a:rPr lang="zh-TW" altLang="en-US"/>
              <a:t>目錄下</a:t>
            </a:r>
            <a:endParaRPr lang="en-US" alt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D483-30BB-4078-96C9-0B854F390E0C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09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常用指令</a:t>
            </a:r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rmdir : </a:t>
            </a:r>
            <a:r>
              <a:rPr lang="zh-TW" altLang="en-US"/>
              <a:t>刪除目錄</a:t>
            </a:r>
            <a:r>
              <a:rPr lang="en-US" altLang="zh-TW"/>
              <a:t>,</a:t>
            </a:r>
            <a:r>
              <a:rPr lang="zh-TW" altLang="en-US"/>
              <a:t>必須為空目錄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rmdir  dir1 : </a:t>
            </a:r>
            <a:r>
              <a:rPr lang="zh-TW" altLang="en-US"/>
              <a:t>刪除</a:t>
            </a:r>
            <a:r>
              <a:rPr lang="en-US" altLang="zh-TW"/>
              <a:t>dir1</a:t>
            </a:r>
            <a:r>
              <a:rPr lang="zh-TW" altLang="en-US"/>
              <a:t>目錄</a:t>
            </a:r>
          </a:p>
          <a:p>
            <a:endParaRPr lang="en-US" altLang="zh-TW"/>
          </a:p>
          <a:p>
            <a:r>
              <a:rPr lang="en-US" altLang="zh-TW"/>
              <a:t>rm : </a:t>
            </a:r>
            <a:r>
              <a:rPr lang="zh-TW" altLang="en-US"/>
              <a:t>刪除檔案或目錄</a:t>
            </a:r>
            <a:endParaRPr lang="en-US" altLang="zh-TW"/>
          </a:p>
          <a:p>
            <a:pPr lvl="1"/>
            <a:r>
              <a:rPr lang="en-US" altLang="zh-TW"/>
              <a:t>rm  file1 : </a:t>
            </a:r>
            <a:r>
              <a:rPr lang="zh-TW" altLang="en-US"/>
              <a:t>刪除</a:t>
            </a:r>
            <a:r>
              <a:rPr lang="en-US" altLang="zh-TW"/>
              <a:t>file1</a:t>
            </a:r>
            <a:r>
              <a:rPr lang="zh-TW" altLang="en-US"/>
              <a:t>檔案</a:t>
            </a:r>
          </a:p>
          <a:p>
            <a:pPr lvl="1"/>
            <a:r>
              <a:rPr lang="en-US" altLang="zh-TW"/>
              <a:t>rm –rf </a:t>
            </a:r>
            <a:r>
              <a:rPr lang="zh-TW" altLang="en-US"/>
              <a:t> </a:t>
            </a:r>
            <a:r>
              <a:rPr lang="en-US" altLang="zh-TW"/>
              <a:t>dir1</a:t>
            </a:r>
            <a:r>
              <a:rPr lang="zh-TW" altLang="en-US"/>
              <a:t> </a:t>
            </a:r>
            <a:r>
              <a:rPr lang="en-US" altLang="zh-TW"/>
              <a:t>: </a:t>
            </a:r>
            <a:r>
              <a:rPr lang="zh-TW" altLang="en-US"/>
              <a:t>強制刪除</a:t>
            </a:r>
            <a:r>
              <a:rPr lang="en-US" altLang="zh-TW"/>
              <a:t>dir1</a:t>
            </a:r>
            <a:r>
              <a:rPr lang="zh-TW" altLang="en-US"/>
              <a:t>目錄</a:t>
            </a:r>
            <a:r>
              <a:rPr lang="en-US" altLang="zh-TW"/>
              <a:t>,</a:t>
            </a:r>
            <a:r>
              <a:rPr lang="zh-TW" altLang="en-US"/>
              <a:t>包含子目錄</a:t>
            </a:r>
          </a:p>
          <a:p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AEEF9-C5BF-4248-842D-C3C5E4229156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43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常用指令</a:t>
            </a:r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zh-TW" dirty="0" err="1">
                <a:latin typeface="微軟正黑體"/>
                <a:ea typeface="微軟正黑體"/>
              </a:rPr>
              <a:t>sudo</a:t>
            </a:r>
            <a:r>
              <a:rPr lang="en-US" altLang="zh-TW" dirty="0">
                <a:latin typeface="微軟正黑體"/>
                <a:ea typeface="微軟正黑體"/>
              </a:rPr>
              <a:t> command</a:t>
            </a:r>
            <a:r>
              <a:rPr lang="zh-TW" altLang="en-US" dirty="0">
                <a:latin typeface="微軟正黑體"/>
                <a:ea typeface="微軟正黑體"/>
              </a:rPr>
              <a:t> </a:t>
            </a:r>
            <a:r>
              <a:rPr lang="en-US" altLang="zh-TW" dirty="0">
                <a:latin typeface="微軟正黑體"/>
                <a:ea typeface="微軟正黑體"/>
              </a:rPr>
              <a:t>: </a:t>
            </a:r>
            <a:r>
              <a:rPr lang="zh-TW" altLang="en-US">
                <a:latin typeface="微軟正黑體"/>
                <a:ea typeface="微軟正黑體"/>
              </a:rPr>
              <a:t>以系統管理員權限執行指令</a:t>
            </a:r>
          </a:p>
          <a:p>
            <a:pPr lvl="1"/>
            <a:r>
              <a:rPr lang="en-US" altLang="zh-TW" err="1">
                <a:latin typeface="微軟正黑體"/>
                <a:ea typeface="微軟正黑體"/>
              </a:rPr>
              <a:t>sudo</a:t>
            </a:r>
            <a:r>
              <a:rPr lang="en-US" altLang="zh-TW" dirty="0">
                <a:latin typeface="微軟正黑體"/>
                <a:ea typeface="微軟正黑體"/>
              </a:rPr>
              <a:t> </a:t>
            </a:r>
            <a:r>
              <a:rPr lang="en-US" altLang="zh-TW" err="1">
                <a:latin typeface="微軟正黑體"/>
                <a:ea typeface="微軟正黑體"/>
              </a:rPr>
              <a:t>su</a:t>
            </a:r>
            <a:r>
              <a:rPr lang="en-US" altLang="zh-TW" dirty="0">
                <a:latin typeface="微軟正黑體"/>
                <a:ea typeface="微軟正黑體"/>
              </a:rPr>
              <a:t> : </a:t>
            </a:r>
            <a:r>
              <a:rPr lang="zh-TW" altLang="en-US">
                <a:latin typeface="微軟正黑體"/>
                <a:ea typeface="微軟正黑體"/>
              </a:rPr>
              <a:t>切換身分為系統管理員，輸入</a:t>
            </a:r>
            <a:r>
              <a:rPr lang="en-US" altLang="zh-TW">
                <a:latin typeface="微軟正黑體"/>
                <a:ea typeface="微軟正黑體"/>
              </a:rPr>
              <a:t>exit</a:t>
            </a:r>
            <a:r>
              <a:rPr lang="zh-TW" altLang="en-US">
                <a:latin typeface="微軟正黑體"/>
                <a:ea typeface="微軟正黑體"/>
              </a:rPr>
              <a:t>恢復</a:t>
            </a:r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36A-BE17-4E6D-A05B-253D06F41D6C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9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常用指令</a:t>
            </a:r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latin typeface="微軟正黑體"/>
                <a:ea typeface="微軟正黑體"/>
              </a:rPr>
              <a:t>man : </a:t>
            </a:r>
            <a:r>
              <a:rPr lang="zh-TW" altLang="en-US">
                <a:latin typeface="微軟正黑體"/>
                <a:ea typeface="微軟正黑體"/>
              </a:rPr>
              <a:t>查詢指令用法</a:t>
            </a:r>
            <a:endParaRPr lang="zh-TW"/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微軟正黑體"/>
                <a:ea typeface="微軟正黑體"/>
              </a:rPr>
              <a:t>man  mount : </a:t>
            </a:r>
            <a:r>
              <a:rPr lang="zh-TW" altLang="en-US">
                <a:latin typeface="微軟正黑體"/>
                <a:ea typeface="微軟正黑體"/>
              </a:rPr>
              <a:t>查詢 </a:t>
            </a:r>
            <a:r>
              <a:rPr lang="en-US" altLang="zh-TW" dirty="0">
                <a:latin typeface="微軟正黑體"/>
                <a:ea typeface="微軟正黑體"/>
              </a:rPr>
              <a:t>mount </a:t>
            </a:r>
            <a:r>
              <a:rPr lang="zh-TW" altLang="en-US">
                <a:latin typeface="微軟正黑體"/>
                <a:ea typeface="微軟正黑體"/>
              </a:rPr>
              <a:t>指令用法</a:t>
            </a:r>
            <a:r>
              <a:rPr lang="en-US" altLang="zh-TW" dirty="0">
                <a:latin typeface="微軟正黑體"/>
                <a:ea typeface="微軟正黑體"/>
              </a:rPr>
              <a:t>,</a:t>
            </a:r>
            <a:r>
              <a:rPr lang="zh-TW" altLang="en-US">
                <a:latin typeface="微軟正黑體"/>
                <a:ea typeface="微軟正黑體"/>
              </a:rPr>
              <a:t>按</a:t>
            </a:r>
            <a:r>
              <a:rPr lang="en-US" altLang="zh-TW" dirty="0">
                <a:latin typeface="微軟正黑體"/>
                <a:ea typeface="微軟正黑體"/>
              </a:rPr>
              <a:t>q</a:t>
            </a:r>
            <a:r>
              <a:rPr lang="zh-TW" altLang="en-US">
                <a:latin typeface="微軟正黑體"/>
                <a:ea typeface="微軟正黑體"/>
              </a:rPr>
              <a:t>離開</a:t>
            </a:r>
          </a:p>
          <a:p>
            <a:r>
              <a:rPr lang="en-US" altLang="zh-TW" dirty="0">
                <a:latin typeface="微軟正黑體"/>
                <a:ea typeface="微軟正黑體"/>
              </a:rPr>
              <a:t>command  --help :</a:t>
            </a:r>
            <a:r>
              <a:rPr lang="zh-TW" altLang="en-US">
                <a:latin typeface="微軟正黑體"/>
                <a:ea typeface="微軟正黑體"/>
              </a:rPr>
              <a:t>查詢指令用法</a:t>
            </a:r>
            <a:endParaRPr lang="en-US" altLang="zh-TW">
              <a:latin typeface="微軟正黑體"/>
              <a:ea typeface="微軟正黑體"/>
            </a:endParaRPr>
          </a:p>
          <a:p>
            <a:pPr lvl="1"/>
            <a:r>
              <a:rPr lang="en-US" altLang="zh-TW" dirty="0">
                <a:latin typeface="微軟正黑體"/>
                <a:ea typeface="微軟正黑體"/>
              </a:rPr>
              <a:t>mount –help : </a:t>
            </a:r>
            <a:r>
              <a:rPr lang="zh-TW" altLang="en-US">
                <a:latin typeface="微軟正黑體"/>
                <a:ea typeface="微軟正黑體"/>
              </a:rPr>
              <a:t>查詢</a:t>
            </a:r>
            <a:r>
              <a:rPr lang="en-US" altLang="zh-TW" dirty="0">
                <a:latin typeface="微軟正黑體"/>
                <a:ea typeface="微軟正黑體"/>
              </a:rPr>
              <a:t>mount</a:t>
            </a:r>
            <a:r>
              <a:rPr lang="zh-TW" altLang="en-US">
                <a:latin typeface="微軟正黑體"/>
                <a:ea typeface="微軟正黑體"/>
              </a:rPr>
              <a:t>指令用法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746-0B87-40BA-A5C4-88AC746E5145}" type="datetime1">
              <a:rPr lang="zh-TW" altLang="en-US" smtClean="0"/>
              <a:pPr/>
              <a:t>2021/3/15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Linux System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187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3270</TotalTime>
  <Words>2645</Words>
  <Application>Microsoft Office PowerPoint</Application>
  <PresentationFormat>如螢幕大小 (4:3)</PresentationFormat>
  <Paragraphs>547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原創</vt:lpstr>
      <vt:lpstr>Using Linux – the Bare Minimum</vt:lpstr>
      <vt:lpstr>Shell</vt:lpstr>
      <vt:lpstr>SSH</vt:lpstr>
      <vt:lpstr>常用指令</vt:lpstr>
      <vt:lpstr>常用指令</vt:lpstr>
      <vt:lpstr>常用指令</vt:lpstr>
      <vt:lpstr>常用指令</vt:lpstr>
      <vt:lpstr>常用指令</vt:lpstr>
      <vt:lpstr>常用指令</vt:lpstr>
      <vt:lpstr>Text editors</vt:lpstr>
      <vt:lpstr>vi/vim</vt:lpstr>
      <vt:lpstr>vi/vim</vt:lpstr>
      <vt:lpstr>vi/vim</vt:lpstr>
      <vt:lpstr>vi/vim</vt:lpstr>
      <vt:lpstr>vi/vim</vt:lpstr>
      <vt:lpstr>Visual Studio Code – Remote SSH</vt:lpstr>
      <vt:lpstr>shell scripts</vt:lpstr>
      <vt:lpstr>shell scripts</vt:lpstr>
      <vt:lpstr>shell scripts</vt:lpstr>
      <vt:lpstr>shell scripts</vt:lpstr>
      <vt:lpstr>shell scripts</vt:lpstr>
      <vt:lpstr>Bash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LiuKen</dc:creator>
  <cp:lastModifiedBy>William</cp:lastModifiedBy>
  <cp:revision>212</cp:revision>
  <dcterms:created xsi:type="dcterms:W3CDTF">2011-07-14T01:22:36Z</dcterms:created>
  <dcterms:modified xsi:type="dcterms:W3CDTF">2021-03-16T06:00:43Z</dcterms:modified>
</cp:coreProperties>
</file>