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0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37EC-77CD-4B69-94E1-640C17F3BE4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8BBE-DAF5-4839-97F6-393F5951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8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37EC-77CD-4B69-94E1-640C17F3BE4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8BBE-DAF5-4839-97F6-393F5951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2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37EC-77CD-4B69-94E1-640C17F3BE4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8BBE-DAF5-4839-97F6-393F5951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1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37EC-77CD-4B69-94E1-640C17F3BE4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8BBE-DAF5-4839-97F6-393F5951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2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37EC-77CD-4B69-94E1-640C17F3BE4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8BBE-DAF5-4839-97F6-393F5951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37EC-77CD-4B69-94E1-640C17F3BE4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8BBE-DAF5-4839-97F6-393F5951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1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37EC-77CD-4B69-94E1-640C17F3BE4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8BBE-DAF5-4839-97F6-393F5951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6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37EC-77CD-4B69-94E1-640C17F3BE4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8BBE-DAF5-4839-97F6-393F5951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4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37EC-77CD-4B69-94E1-640C17F3BE4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8BBE-DAF5-4839-97F6-393F5951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5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37EC-77CD-4B69-94E1-640C17F3BE4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8BBE-DAF5-4839-97F6-393F5951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5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37EC-77CD-4B69-94E1-640C17F3BE4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8BBE-DAF5-4839-97F6-393F5951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8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B37EC-77CD-4B69-94E1-640C17F3BE4A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68BBE-DAF5-4839-97F6-393F5951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8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1307" y="1064025"/>
            <a:ext cx="8549640" cy="2258568"/>
          </a:xfrm>
          <a:solidFill>
            <a:srgbClr val="FF0000"/>
          </a:solidFill>
        </p:spPr>
        <p:txBody>
          <a:bodyPr anchor="ctr">
            <a:normAutofit/>
          </a:bodyPr>
          <a:lstStyle/>
          <a:p>
            <a:r>
              <a:rPr lang="en-US" sz="8000" dirty="0"/>
              <a:t>NSNRIEF-NVO-EEU-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61307" y="3327858"/>
            <a:ext cx="8551025" cy="2258294"/>
          </a:xfrm>
          <a:prstGeom prst="rect">
            <a:avLst/>
          </a:prstGeom>
          <a:solidFill>
            <a:srgbClr val="2C0EE2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0" dirty="0">
                <a:solidFill>
                  <a:schemeClr val="bg1"/>
                </a:solidFill>
              </a:rPr>
              <a:t>E    	E	  	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616336" y="3843252"/>
            <a:ext cx="0" cy="63315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480384" y="4359756"/>
            <a:ext cx="0" cy="63315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210784" y="3843247"/>
            <a:ext cx="0" cy="63315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11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NSNRIEF-NVO-EEU-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NSNRIEF-NVO-EEU-</dc:title>
  <dc:creator>#CHENG KUAN YONG JASON#</dc:creator>
  <cp:lastModifiedBy>#CHENG KUAN YONG JASON#</cp:lastModifiedBy>
  <cp:revision>4</cp:revision>
  <dcterms:created xsi:type="dcterms:W3CDTF">2018-07-12T08:58:09Z</dcterms:created>
  <dcterms:modified xsi:type="dcterms:W3CDTF">2018-07-28T03:16:27Z</dcterms:modified>
</cp:coreProperties>
</file>