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균서" initials="이균" lastIdx="1" clrIdx="0">
    <p:extLst>
      <p:ext uri="{19B8F6BF-5375-455C-9EA6-DF929625EA0E}">
        <p15:presenceInfo xmlns:p15="http://schemas.microsoft.com/office/powerpoint/2012/main" userId="747a9388cb3b7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x5LRe_GuzA&amp;t=150s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BFADD-427A-41E9-8CE4-2B046729D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9F556-2EDA-437B-A384-0104BD542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4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9A111-C9D0-4779-97A3-AE26B4DE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60F307-CFF9-4E8F-99D2-171E30A5C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483141"/>
            <a:ext cx="3501197" cy="2318209"/>
          </a:xfrm>
        </p:spPr>
        <p:txBody>
          <a:bodyPr>
            <a:normAutofit/>
          </a:bodyPr>
          <a:lstStyle/>
          <a:p>
            <a:r>
              <a:rPr lang="ko-KR" altLang="en-US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브랜치란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독립적으로 어떤 작업을 진행하기 위한 개념입니다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필요에 의해 만들어지는 각각의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브랜치는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다른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브랜치의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영향을 받지 않기 때문에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여러 작업을 동시에 진행할 수 있습니다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ブランチとは">
            <a:extLst>
              <a:ext uri="{FF2B5EF4-FFF2-40B4-BE49-F238E27FC236}">
                <a16:creationId xmlns:a16="http://schemas.microsoft.com/office/drawing/2014/main" id="{FA90645A-95E7-4F40-9649-37D6E50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84" y="897621"/>
            <a:ext cx="6518244" cy="50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8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DD167-3B6F-4DA9-AF74-3088989C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실습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https://www.youtube.com/watch?v=hx5LRe_GuzA&amp;t=150s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65FBA-DC67-4D95-A6A5-721CA4DC1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03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866711-D162-41E5-8C67-0C3E692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 latinLnBrk="0">
              <a:lnSpc>
                <a:spcPct val="80000"/>
              </a:lnSpc>
            </a:pPr>
            <a:r>
              <a:rPr lang="en-US" altLang="ko-KR" sz="4000">
                <a:solidFill>
                  <a:schemeClr val="tx2"/>
                </a:solidFill>
              </a:rPr>
              <a:t>Forking Workflow </a:t>
            </a:r>
            <a:r>
              <a:rPr lang="ko-KR" altLang="en-US" sz="4000">
                <a:solidFill>
                  <a:schemeClr val="tx2"/>
                </a:solidFill>
              </a:rPr>
              <a:t>협업 방식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7D636-2326-48F7-A136-3B091628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662" y="3815282"/>
            <a:ext cx="3849625" cy="1027982"/>
          </a:xfrm>
        </p:spPr>
        <p:txBody>
          <a:bodyPr vert="horz" lIns="91440" tIns="0" rIns="91440" bIns="45720" rtlCol="0">
            <a:normAutofit/>
          </a:bodyPr>
          <a:lstStyle/>
          <a:p>
            <a:pPr algn="l" latinLnBrk="0">
              <a:lnSpc>
                <a:spcPct val="100000"/>
              </a:lnSpc>
            </a:pPr>
            <a:r>
              <a:rPr lang="ko-KR" altLang="en-US" dirty="0">
                <a:solidFill>
                  <a:schemeClr val="tx2"/>
                </a:solidFill>
              </a:rPr>
              <a:t>모든 프로젝트 참여자가 개인 로컬 저장소와 자신의 원격 저장소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중앙 원격 저장소를 </a:t>
            </a:r>
            <a:r>
              <a:rPr lang="en-US" altLang="ko-KR" dirty="0">
                <a:solidFill>
                  <a:schemeClr val="tx2"/>
                </a:solidFill>
              </a:rPr>
              <a:t>fork</a:t>
            </a:r>
            <a:r>
              <a:rPr lang="ko-KR" altLang="en-US" dirty="0">
                <a:solidFill>
                  <a:schemeClr val="tx2"/>
                </a:solidFill>
              </a:rPr>
              <a:t>한 거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를 갖고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협업을 하는 시스템이다</a:t>
            </a:r>
            <a:r>
              <a:rPr lang="en-US" altLang="ko-KR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4F59E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EB9587-1BFC-40F3-8B44-E1027F28F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15" y="1135002"/>
            <a:ext cx="5641848" cy="4569896"/>
          </a:xfrm>
          <a:prstGeom prst="rect">
            <a:avLst/>
          </a:prstGeom>
          <a:ln w="12700">
            <a:noFill/>
          </a:ln>
        </p:spPr>
      </p:pic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D5C4E-0906-45B6-917D-46F7B32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1D9C1-2CBB-4214-8DD6-E95069D1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982" y="2206614"/>
            <a:ext cx="3501197" cy="1221164"/>
          </a:xfrm>
        </p:spPr>
        <p:txBody>
          <a:bodyPr>
            <a:noAutofit/>
          </a:bodyPr>
          <a:lstStyle/>
          <a:p>
            <a:r>
              <a:rPr lang="ko-KR" altLang="en-US" sz="1500" dirty="0"/>
              <a:t>모든 코드 기여자가 중앙 저장소에 </a:t>
            </a:r>
            <a:r>
              <a:rPr lang="ko-KR" altLang="en-US" sz="1500" dirty="0" err="1"/>
              <a:t>푸쉬</a:t>
            </a:r>
            <a:r>
              <a:rPr lang="ko-KR" altLang="en-US" sz="1500" dirty="0"/>
              <a:t> 하는 게 아니고</a:t>
            </a:r>
            <a:r>
              <a:rPr lang="en-US" altLang="ko-KR" sz="1500" dirty="0"/>
              <a:t>, </a:t>
            </a:r>
            <a:r>
              <a:rPr lang="ko-KR" altLang="en-US" sz="1500" dirty="0"/>
              <a:t>각자 자신의 원격 저장소에 </a:t>
            </a:r>
            <a:r>
              <a:rPr lang="ko-KR" altLang="en-US" sz="1500" dirty="0" err="1"/>
              <a:t>푸쉬를</a:t>
            </a:r>
            <a:r>
              <a:rPr lang="ko-KR" altLang="en-US" sz="1500" dirty="0"/>
              <a:t> 하고</a:t>
            </a:r>
            <a:r>
              <a:rPr lang="en-US" altLang="ko-KR" sz="1500" dirty="0"/>
              <a:t>, </a:t>
            </a:r>
            <a:r>
              <a:rPr lang="ko-KR" altLang="en-US" sz="1500" dirty="0"/>
              <a:t>그 내용을 중앙 원격 저장소에 </a:t>
            </a:r>
            <a:r>
              <a:rPr lang="en-US" altLang="ko-KR" sz="1500" dirty="0"/>
              <a:t>Pull Request</a:t>
            </a:r>
            <a:r>
              <a:rPr lang="ko-KR" altLang="en-US" sz="1500" dirty="0"/>
              <a:t>를 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그러면</a:t>
            </a:r>
            <a:r>
              <a:rPr lang="en-US" altLang="ko-KR" sz="1500" dirty="0"/>
              <a:t>, </a:t>
            </a:r>
            <a:r>
              <a:rPr lang="ko-KR" altLang="en-US" sz="1500" dirty="0"/>
              <a:t>프로젝트 관리자가 다른 개발자들의 </a:t>
            </a:r>
            <a:r>
              <a:rPr lang="ko-KR" altLang="en-US" sz="1500" dirty="0" err="1"/>
              <a:t>기여분</a:t>
            </a:r>
            <a:r>
              <a:rPr lang="en-US" altLang="ko-KR" sz="1500" dirty="0"/>
              <a:t>(PR)</a:t>
            </a:r>
            <a:r>
              <a:rPr lang="ko-KR" altLang="en-US" sz="1500" dirty="0"/>
              <a:t>을 중앙 원격소에 병합할지 안 할지 결정하는 것이다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C23E4A-8FDD-4CFC-8C2D-77AB8E5D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85" y="308341"/>
            <a:ext cx="6877050" cy="62388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F7D9AD0-74FF-4EBA-8778-0154222B04CD}"/>
              </a:ext>
            </a:extLst>
          </p:cNvPr>
          <p:cNvSpPr/>
          <p:nvPr/>
        </p:nvSpPr>
        <p:spPr>
          <a:xfrm rot="10800000">
            <a:off x="10133901" y="2869035"/>
            <a:ext cx="645952" cy="1140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8198B-215F-4F7D-B7EC-124643C0DF04}"/>
              </a:ext>
            </a:extLst>
          </p:cNvPr>
          <p:cNvSpPr txBox="1"/>
          <p:nvPr/>
        </p:nvSpPr>
        <p:spPr>
          <a:xfrm>
            <a:off x="9634167" y="34981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푸쉬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73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0C7BD-EC16-42F6-9D2B-31F67494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D41F-CE43-4E57-8D98-F7C80F86A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982" y="2615452"/>
            <a:ext cx="3501197" cy="192299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팀원이 변경한 코드를 확인하고</a:t>
            </a:r>
            <a:r>
              <a:rPr lang="en-US" altLang="ko-KR" dirty="0"/>
              <a:t>, </a:t>
            </a:r>
            <a:r>
              <a:rPr lang="ko-KR" altLang="en-US" dirty="0"/>
              <a:t>프로젝트 관리자가 </a:t>
            </a:r>
            <a:r>
              <a:rPr lang="ko-KR" altLang="en-US" dirty="0" err="1"/>
              <a:t>머지</a:t>
            </a:r>
            <a:r>
              <a:rPr lang="en-US" altLang="ko-KR" dirty="0"/>
              <a:t>(</a:t>
            </a:r>
            <a:r>
              <a:rPr lang="ko-KR" altLang="en-US" dirty="0"/>
              <a:t>병합</a:t>
            </a:r>
            <a:r>
              <a:rPr lang="en-US" altLang="ko-KR" dirty="0"/>
              <a:t>)</a:t>
            </a:r>
            <a:r>
              <a:rPr lang="ko-KR" altLang="en-US" dirty="0"/>
              <a:t>을 진행합니다</a:t>
            </a:r>
            <a:r>
              <a:rPr lang="en-US" altLang="ko-KR" dirty="0"/>
              <a:t>. </a:t>
            </a:r>
            <a:r>
              <a:rPr lang="ko-KR" altLang="en-US" dirty="0"/>
              <a:t>병합이 성공되면</a:t>
            </a:r>
            <a:r>
              <a:rPr lang="en-US" altLang="ko-KR" dirty="0"/>
              <a:t>, </a:t>
            </a:r>
            <a:r>
              <a:rPr lang="ko-KR" altLang="en-US" dirty="0"/>
              <a:t>중앙 원격 저장소에는 새로운 내용이 갱신됩니다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중앙 원격 저장소의 </a:t>
            </a:r>
            <a:r>
              <a:rPr lang="en-US" altLang="ko-KR" dirty="0"/>
              <a:t>master branch</a:t>
            </a:r>
            <a:r>
              <a:rPr lang="ko-KR" altLang="en-US" dirty="0"/>
              <a:t>에  </a:t>
            </a:r>
            <a:r>
              <a:rPr lang="en-US" altLang="ko-KR" dirty="0"/>
              <a:t>map branch</a:t>
            </a:r>
            <a:r>
              <a:rPr lang="ko-KR" altLang="en-US" dirty="0"/>
              <a:t>내용이 갱신되는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19579-B051-4817-879D-BC8D5E2B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37" y="373682"/>
            <a:ext cx="7391467" cy="61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8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F8DE9-0E14-4BA1-8711-4FD7CE28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EBD188-658A-49F2-8BE4-452424A6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581895"/>
            <a:ext cx="3501197" cy="2048828"/>
          </a:xfrm>
        </p:spPr>
        <p:txBody>
          <a:bodyPr>
            <a:normAutofit/>
          </a:bodyPr>
          <a:lstStyle/>
          <a:p>
            <a:r>
              <a:rPr lang="ko-KR" altLang="en-US" dirty="0"/>
              <a:t>로컬 저장소에서 작업 위치를 마스터 </a:t>
            </a:r>
            <a:r>
              <a:rPr lang="ko-KR" altLang="en-US" dirty="0" err="1"/>
              <a:t>브랜치로</a:t>
            </a:r>
            <a:r>
              <a:rPr lang="ko-KR" altLang="en-US" dirty="0"/>
              <a:t> 변경하고</a:t>
            </a:r>
            <a:r>
              <a:rPr lang="en-US" altLang="ko-KR" dirty="0"/>
              <a:t>, “git pull upstream master”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중앙 코드 베이스를 갱신합니다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FA65EE-D435-468B-AD52-0A4ACD1A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08" y="336824"/>
            <a:ext cx="66770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4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76589-83D9-4DAE-806B-7A73E824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CE940-27EA-4DF9-AB94-B0CE9999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464449"/>
            <a:ext cx="3523978" cy="2132717"/>
          </a:xfrm>
        </p:spPr>
        <p:txBody>
          <a:bodyPr>
            <a:normAutofit/>
          </a:bodyPr>
          <a:lstStyle/>
          <a:p>
            <a:r>
              <a:rPr lang="ko-KR" altLang="en-US" dirty="0"/>
              <a:t>최신 상태로 동기화된 로컬 저장소의 마스터 </a:t>
            </a:r>
            <a:r>
              <a:rPr lang="ko-KR" altLang="en-US" dirty="0" err="1"/>
              <a:t>브랜치에서</a:t>
            </a:r>
            <a:r>
              <a:rPr lang="ko-KR" altLang="en-US" dirty="0"/>
              <a:t> 새로운 작업에 대한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</a:t>
            </a:r>
            <a:r>
              <a:rPr lang="en-US" altLang="ko-KR" dirty="0"/>
              <a:t>, </a:t>
            </a:r>
            <a:r>
              <a:rPr lang="ko-KR" altLang="en-US" dirty="0"/>
              <a:t>또다른 작업을 시작한다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71136D-58D1-42B9-ABA0-6412B4EC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51" y="603918"/>
            <a:ext cx="7216288" cy="56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33327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200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Calibri Light</vt:lpstr>
      <vt:lpstr>Helvetica</vt:lpstr>
      <vt:lpstr>Rockwell</vt:lpstr>
      <vt:lpstr>Wingdings</vt:lpstr>
      <vt:lpstr>아틀라스</vt:lpstr>
      <vt:lpstr>깃 브랜치</vt:lpstr>
      <vt:lpstr>PowerPoint 프레젠테이션</vt:lpstr>
      <vt:lpstr>PowerPoint 프레젠테이션</vt:lpstr>
      <vt:lpstr>Forking Workflow 협업 방식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 브랜치</dc:title>
  <dc:creator>이 균서</dc:creator>
  <cp:lastModifiedBy>이 균서</cp:lastModifiedBy>
  <cp:revision>5</cp:revision>
  <dcterms:created xsi:type="dcterms:W3CDTF">2020-08-21T04:58:24Z</dcterms:created>
  <dcterms:modified xsi:type="dcterms:W3CDTF">2020-08-21T06:36:29Z</dcterms:modified>
</cp:coreProperties>
</file>