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1"/>
  </p:sldMasterIdLst>
  <p:notesMasterIdLst>
    <p:notesMasterId r:id="rId35"/>
  </p:notesMasterIdLst>
  <p:sldIdLst>
    <p:sldId id="257" r:id="rId2"/>
    <p:sldId id="270" r:id="rId3"/>
    <p:sldId id="261" r:id="rId4"/>
    <p:sldId id="279" r:id="rId5"/>
    <p:sldId id="280" r:id="rId6"/>
    <p:sldId id="278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91" r:id="rId15"/>
    <p:sldId id="289" r:id="rId16"/>
    <p:sldId id="287" r:id="rId17"/>
    <p:sldId id="290" r:id="rId18"/>
    <p:sldId id="292" r:id="rId19"/>
    <p:sldId id="295" r:id="rId20"/>
    <p:sldId id="293" r:id="rId21"/>
    <p:sldId id="294" r:id="rId22"/>
    <p:sldId id="297" r:id="rId23"/>
    <p:sldId id="300" r:id="rId24"/>
    <p:sldId id="299" r:id="rId25"/>
    <p:sldId id="298" r:id="rId26"/>
    <p:sldId id="301" r:id="rId27"/>
    <p:sldId id="302" r:id="rId28"/>
    <p:sldId id="303" r:id="rId29"/>
    <p:sldId id="296" r:id="rId30"/>
    <p:sldId id="304" r:id="rId31"/>
    <p:sldId id="305" r:id="rId32"/>
    <p:sldId id="306" r:id="rId33"/>
    <p:sldId id="307" r:id="rId34"/>
  </p:sldIdLst>
  <p:sldSz cx="12192000" cy="6858000"/>
  <p:notesSz cx="6858000" cy="9144000"/>
  <p:embeddedFontLst>
    <p:embeddedFont>
      <p:font typeface="나눔스퀘어 Bold" panose="020B0600000101010101" pitchFamily="50" charset="-127"/>
      <p:bold r:id="rId36"/>
    </p:embeddedFont>
    <p:embeddedFont>
      <p:font typeface="나눔스퀘어 ExtraBold" panose="020B0600000101010101" pitchFamily="50" charset="-127"/>
      <p:bold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ABD"/>
    <a:srgbClr val="00002F"/>
    <a:srgbClr val="D0CECE"/>
    <a:srgbClr val="634EEA"/>
    <a:srgbClr val="BDBDFF"/>
    <a:srgbClr val="523B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59" autoAdjust="0"/>
    <p:restoredTop sz="83564" autoAdjust="0"/>
  </p:normalViewPr>
  <p:slideViewPr>
    <p:cSldViewPr snapToGrid="0">
      <p:cViewPr varScale="1">
        <p:scale>
          <a:sx n="115" d="100"/>
          <a:sy n="115" d="100"/>
        </p:scale>
        <p:origin x="24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FB36FB-C10C-479A-9DFD-15DEB134881C}" type="datetimeFigureOut">
              <a:rPr lang="ko-KR" altLang="en-US" smtClean="0"/>
              <a:t>2020-09-04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B5D5-48B7-4F94-AE9E-F3674E4400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0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51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9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이등변 삼각형 1"/>
          <p:cNvSpPr/>
          <p:nvPr userDrawn="1"/>
        </p:nvSpPr>
        <p:spPr>
          <a:xfrm rot="5400000">
            <a:off x="0" y="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이등변 삼각형 2"/>
          <p:cNvSpPr/>
          <p:nvPr userDrawn="1"/>
        </p:nvSpPr>
        <p:spPr>
          <a:xfrm rot="16200000">
            <a:off x="11112000" y="5778000"/>
            <a:ext cx="1080000" cy="1080000"/>
          </a:xfrm>
          <a:prstGeom prst="triangle">
            <a:avLst>
              <a:gd name="adj" fmla="val 0"/>
            </a:avLst>
          </a:prstGeom>
          <a:solidFill>
            <a:srgbClr val="00002F"/>
          </a:solidFill>
          <a:ln>
            <a:solidFill>
              <a:srgbClr val="5B3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6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S52JigV1CY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1471" y="2293176"/>
            <a:ext cx="55290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CMD </a:t>
            </a:r>
            <a:r>
              <a:rPr lang="ko-KR" altLang="en-US" sz="7200" spc="-3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정기세션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823951" y="3647802"/>
            <a:ext cx="6544112" cy="39119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Apple Silicon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미래</a:t>
            </a:r>
          </a:p>
        </p:txBody>
      </p:sp>
    </p:spTree>
    <p:extLst>
      <p:ext uri="{BB962C8B-B14F-4D97-AF65-F5344CB8AC3E}">
        <p14:creationId xmlns:p14="http://schemas.microsoft.com/office/powerpoint/2010/main" val="228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시계, 그리기이(가) 표시된 사진&#10;&#10;자동 생성된 설명">
            <a:extLst>
              <a:ext uri="{FF2B5EF4-FFF2-40B4-BE49-F238E27FC236}">
                <a16:creationId xmlns:a16="http://schemas.microsoft.com/office/drawing/2014/main" id="{7A2D4F8F-9D1B-4BA6-9FC8-A8DD8B9554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911" y="2786061"/>
            <a:ext cx="4346628" cy="12858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5DFCC5-AF82-4C10-98DB-BB2612E256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065" y="2118417"/>
            <a:ext cx="2500860" cy="278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전자기기, 사진, 컴퓨터, 모니터이(가) 표시된 사진&#10;&#10;자동 생성된 설명">
            <a:extLst>
              <a:ext uri="{FF2B5EF4-FFF2-40B4-BE49-F238E27FC236}">
                <a16:creationId xmlns:a16="http://schemas.microsoft.com/office/drawing/2014/main" id="{BC7D0D1F-402F-40CC-8B37-A2133A39C0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48" y="1949038"/>
            <a:ext cx="2088990" cy="2471230"/>
          </a:xfrm>
          <a:prstGeom prst="rect">
            <a:avLst/>
          </a:prstGeom>
        </p:spPr>
      </p:pic>
      <p:pic>
        <p:nvPicPr>
          <p:cNvPr id="6" name="그림 5" descr="모니터, 전자기기, 실내, 화면이(가) 표시된 사진&#10;&#10;자동 생성된 설명">
            <a:extLst>
              <a:ext uri="{FF2B5EF4-FFF2-40B4-BE49-F238E27FC236}">
                <a16:creationId xmlns:a16="http://schemas.microsoft.com/office/drawing/2014/main" id="{71FEA49D-249F-426D-928F-02F97851E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647" y="671045"/>
            <a:ext cx="4046378" cy="478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53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D64 - 나무위키">
            <a:extLst>
              <a:ext uri="{FF2B5EF4-FFF2-40B4-BE49-F238E27FC236}">
                <a16:creationId xmlns:a16="http://schemas.microsoft.com/office/drawing/2014/main" id="{CE6C8C2F-E7D7-4121-BC64-A812F71A1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1909763"/>
            <a:ext cx="2857502" cy="285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전자기기, 앉아있는, 테이블, 컴퓨터이(가) 표시된 사진&#10;&#10;자동 생성된 설명">
            <a:extLst>
              <a:ext uri="{FF2B5EF4-FFF2-40B4-BE49-F238E27FC236}">
                <a16:creationId xmlns:a16="http://schemas.microsoft.com/office/drawing/2014/main" id="{7516E704-92B9-4964-8301-6DF907E1E6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615" y="1571626"/>
            <a:ext cx="3871194" cy="360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4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03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Apple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만이 가능한 시도</a:t>
            </a:r>
          </a:p>
        </p:txBody>
      </p:sp>
    </p:spTree>
    <p:extLst>
      <p:ext uri="{BB962C8B-B14F-4D97-AF65-F5344CB8AC3E}">
        <p14:creationId xmlns:p14="http://schemas.microsoft.com/office/powerpoint/2010/main" val="94932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전자기기, 컴퓨터, 노트북, 테이블이(가) 표시된 사진&#10;&#10;자동 생성된 설명">
            <a:extLst>
              <a:ext uri="{FF2B5EF4-FFF2-40B4-BE49-F238E27FC236}">
                <a16:creationId xmlns:a16="http://schemas.microsoft.com/office/drawing/2014/main" id="{D60B4E7F-9D4A-481C-9C80-1B15C8CDE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4" y="1752599"/>
            <a:ext cx="3722545" cy="3781425"/>
          </a:xfrm>
          <a:prstGeom prst="rect">
            <a:avLst/>
          </a:prstGeom>
        </p:spPr>
      </p:pic>
      <p:pic>
        <p:nvPicPr>
          <p:cNvPr id="8" name="그림 7" descr="컴퓨터이(가) 표시된 사진&#10;&#10;자동 생성된 설명">
            <a:extLst>
              <a:ext uri="{FF2B5EF4-FFF2-40B4-BE49-F238E27FC236}">
                <a16:creationId xmlns:a16="http://schemas.microsoft.com/office/drawing/2014/main" id="{0FF776CC-DC8F-4018-86F9-44E1388CD0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787" y="480986"/>
            <a:ext cx="5081588" cy="2343177"/>
          </a:xfrm>
          <a:prstGeom prst="rect">
            <a:avLst/>
          </a:prstGeom>
        </p:spPr>
      </p:pic>
      <p:pic>
        <p:nvPicPr>
          <p:cNvPr id="10" name="그림 9" descr="전자기기, 컴퓨터이(가) 표시된 사진&#10;&#10;자동 생성된 설명">
            <a:extLst>
              <a:ext uri="{FF2B5EF4-FFF2-40B4-BE49-F238E27FC236}">
                <a16:creationId xmlns:a16="http://schemas.microsoft.com/office/drawing/2014/main" id="{3BD4EA51-DF4E-4D90-9458-EB92F5EE5F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96" y="3386136"/>
            <a:ext cx="3722546" cy="29370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C9BDA4-D69F-4F0D-B0F5-CD6C1B1AE7BD}"/>
              </a:ext>
            </a:extLst>
          </p:cNvPr>
          <p:cNvSpPr txBox="1"/>
          <p:nvPr/>
        </p:nvSpPr>
        <p:spPr>
          <a:xfrm rot="5400000">
            <a:off x="4224338" y="461963"/>
            <a:ext cx="3544560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ko-KR" altLang="en-US" sz="40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77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A312EDE-C460-4BD5-88DD-7D322B780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2206624"/>
            <a:ext cx="4033838" cy="2689225"/>
          </a:xfrm>
          <a:prstGeom prst="rect">
            <a:avLst/>
          </a:prstGeom>
        </p:spPr>
      </p:pic>
      <p:pic>
        <p:nvPicPr>
          <p:cNvPr id="5" name="그림 4" descr="노트북, 컴퓨터, 실내, 앉아있는이(가) 표시된 사진&#10;&#10;자동 생성된 설명">
            <a:extLst>
              <a:ext uri="{FF2B5EF4-FFF2-40B4-BE49-F238E27FC236}">
                <a16:creationId xmlns:a16="http://schemas.microsoft.com/office/drawing/2014/main" id="{4784B825-2D66-4947-BFD2-9BC4CD1FBE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029" y="2206624"/>
            <a:ext cx="3958759" cy="26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6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7FE70C3C-C4D2-4486-BC2C-AD65C8E2BF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913" y="233364"/>
            <a:ext cx="6007098" cy="4505324"/>
          </a:xfrm>
          <a:prstGeom prst="rect">
            <a:avLst/>
          </a:prstGeom>
        </p:spPr>
      </p:pic>
      <p:pic>
        <p:nvPicPr>
          <p:cNvPr id="8" name="그림 7" descr="전자기기, 카메라, 스테레오, 컴퓨터이(가) 표시된 사진&#10;&#10;자동 생성된 설명">
            <a:extLst>
              <a:ext uri="{FF2B5EF4-FFF2-40B4-BE49-F238E27FC236}">
                <a16:creationId xmlns:a16="http://schemas.microsoft.com/office/drawing/2014/main" id="{580B43DF-C4CE-43D0-A27A-A81BACC9A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288" y="3429000"/>
            <a:ext cx="3886200" cy="2914650"/>
          </a:xfrm>
          <a:prstGeom prst="rect">
            <a:avLst/>
          </a:prstGeom>
        </p:spPr>
      </p:pic>
      <p:pic>
        <p:nvPicPr>
          <p:cNvPr id="4" name="그림 3" descr="개체, 마이크이(가) 표시된 사진&#10;&#10;자동 생성된 설명">
            <a:extLst>
              <a:ext uri="{FF2B5EF4-FFF2-40B4-BE49-F238E27FC236}">
                <a16:creationId xmlns:a16="http://schemas.microsoft.com/office/drawing/2014/main" id="{EB30A4CE-25A1-48BF-A34E-6778E67969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399"/>
          <a:stretch/>
        </p:blipFill>
        <p:spPr>
          <a:xfrm>
            <a:off x="566737" y="2933700"/>
            <a:ext cx="2533651" cy="35385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97EF7F-E822-4970-876B-33797C3FBB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465" y="825731"/>
            <a:ext cx="1891652" cy="210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65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다량, 행, 측면, 묶음이(가) 표시된 사진&#10;&#10;자동 생성된 설명">
            <a:extLst>
              <a:ext uri="{FF2B5EF4-FFF2-40B4-BE49-F238E27FC236}">
                <a16:creationId xmlns:a16="http://schemas.microsoft.com/office/drawing/2014/main" id="{799CC3F4-3F5F-48F4-A56B-415456D1D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47851"/>
            <a:ext cx="4743448" cy="3162298"/>
          </a:xfrm>
          <a:prstGeom prst="rect">
            <a:avLst/>
          </a:prstGeom>
        </p:spPr>
      </p:pic>
      <p:pic>
        <p:nvPicPr>
          <p:cNvPr id="7" name="그림 6" descr="자연, 산, 기차, 트랙이(가) 표시된 사진&#10;&#10;자동 생성된 설명">
            <a:extLst>
              <a:ext uri="{FF2B5EF4-FFF2-40B4-BE49-F238E27FC236}">
                <a16:creationId xmlns:a16="http://schemas.microsoft.com/office/drawing/2014/main" id="{CF678C71-585E-41B3-A982-5C81C354E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138" y="1936130"/>
            <a:ext cx="4772024" cy="298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19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04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기술적인 변화</a:t>
            </a:r>
          </a:p>
        </p:txBody>
      </p:sp>
    </p:spTree>
    <p:extLst>
      <p:ext uri="{BB962C8B-B14F-4D97-AF65-F5344CB8AC3E}">
        <p14:creationId xmlns:p14="http://schemas.microsoft.com/office/powerpoint/2010/main" val="602617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음식이(가) 표시된 사진&#10;&#10;자동 생성된 설명">
            <a:extLst>
              <a:ext uri="{FF2B5EF4-FFF2-40B4-BE49-F238E27FC236}">
                <a16:creationId xmlns:a16="http://schemas.microsoft.com/office/drawing/2014/main" id="{D47A2FA5-6CEF-47CD-A7F9-11B9A79AE0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1" b="14412"/>
          <a:stretch/>
        </p:blipFill>
        <p:spPr>
          <a:xfrm>
            <a:off x="1609206" y="689955"/>
            <a:ext cx="5715000" cy="30757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E6F5C0-E917-4E49-99B4-C92C373D4CDE}"/>
              </a:ext>
            </a:extLst>
          </p:cNvPr>
          <p:cNvSpPr txBox="1"/>
          <p:nvPr/>
        </p:nvSpPr>
        <p:spPr>
          <a:xfrm>
            <a:off x="8271164" y="1732448"/>
            <a:ext cx="2470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14 nm</a:t>
            </a:r>
            <a:endParaRPr lang="ko-KR" altLang="en-US" sz="6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4D2A86-3A58-4AEC-9575-972E0EC857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967" y="4044018"/>
            <a:ext cx="1891652" cy="21079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A24AC3-5CE8-4C3C-95F8-FFB570291032}"/>
              </a:ext>
            </a:extLst>
          </p:cNvPr>
          <p:cNvSpPr txBox="1"/>
          <p:nvPr/>
        </p:nvSpPr>
        <p:spPr>
          <a:xfrm>
            <a:off x="8271164" y="4738537"/>
            <a:ext cx="2000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 nm</a:t>
            </a:r>
            <a:endParaRPr lang="ko-KR" altLang="en-US" sz="6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AC4749-73AA-4460-8DB3-B9571695AC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49" y="3712079"/>
            <a:ext cx="4156474" cy="277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6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556" y="2497976"/>
            <a:ext cx="1710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sz="9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0813" y="3073082"/>
            <a:ext cx="1900209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WWDC 2020</a:t>
            </a:r>
            <a:endParaRPr lang="ko-KR" altLang="en-US" sz="1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38544" y="2497976"/>
            <a:ext cx="1710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sz="9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05706" y="3073082"/>
            <a:ext cx="2300031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Apple Silicon?</a:t>
            </a:r>
            <a:endParaRPr lang="ko-KR" altLang="en-US" sz="1600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36792" y="2497976"/>
            <a:ext cx="1710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sz="9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44369" y="3073082"/>
            <a:ext cx="2182159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Apple</a:t>
            </a:r>
            <a:r>
              <a:rPr lang="ko-KR" altLang="en-US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만이 가능한 시도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2514" y="2497976"/>
            <a:ext cx="1710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</a:t>
            </a:r>
            <a:endParaRPr lang="ko-KR" altLang="en-US" sz="9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524625" y="3073082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기술 상의 변화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49404" y="627893"/>
            <a:ext cx="893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15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5014614" y="1243148"/>
            <a:ext cx="216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29433" y="2497976"/>
            <a:ext cx="1710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b="1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</a:t>
            </a:r>
            <a:endParaRPr lang="ko-KR" altLang="en-US" sz="9600" b="1" dirty="0">
              <a:solidFill>
                <a:srgbClr val="00002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831544" y="3073082"/>
            <a:ext cx="2201573" cy="469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002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 입장의 변화</a:t>
            </a:r>
          </a:p>
        </p:txBody>
      </p:sp>
    </p:spTree>
    <p:extLst>
      <p:ext uri="{BB962C8B-B14F-4D97-AF65-F5344CB8AC3E}">
        <p14:creationId xmlns:p14="http://schemas.microsoft.com/office/powerpoint/2010/main" val="3924713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표지판이(가) 표시된 사진&#10;&#10;자동 생성된 설명">
            <a:extLst>
              <a:ext uri="{FF2B5EF4-FFF2-40B4-BE49-F238E27FC236}">
                <a16:creationId xmlns:a16="http://schemas.microsoft.com/office/drawing/2014/main" id="{9ED55871-4304-4782-86C3-241A21C70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685800"/>
            <a:ext cx="8001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84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29D87101-0805-4B48-A2B4-1DFA6F836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508981"/>
            <a:ext cx="8001000" cy="2647950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9DBB5ED1-09B1-413F-A8C2-06B176FB1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0" y="3824547"/>
            <a:ext cx="8001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9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411F00-D23C-48E6-86CF-9933541B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177" y="946667"/>
            <a:ext cx="2370645" cy="4964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EF9867-0D8A-409E-8933-2EFEAEA30027}"/>
              </a:ext>
            </a:extLst>
          </p:cNvPr>
          <p:cNvSpPr txBox="1"/>
          <p:nvPr/>
        </p:nvSpPr>
        <p:spPr>
          <a:xfrm>
            <a:off x="4224338" y="461963"/>
            <a:ext cx="3544560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  <a:endParaRPr lang="ko-KR" altLang="en-US" sz="40000" dirty="0"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711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그리기이(가) 표시된 사진&#10;&#10;자동 생성된 설명">
            <a:extLst>
              <a:ext uri="{FF2B5EF4-FFF2-40B4-BE49-F238E27FC236}">
                <a16:creationId xmlns:a16="http://schemas.microsoft.com/office/drawing/2014/main" id="{4D6658B1-7291-4EDA-8E31-B2318B1D6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09612"/>
            <a:ext cx="97536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387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66A035-6227-4362-801D-C4C69657DF77}"/>
              </a:ext>
            </a:extLst>
          </p:cNvPr>
          <p:cNvSpPr txBox="1"/>
          <p:nvPr/>
        </p:nvSpPr>
        <p:spPr>
          <a:xfrm>
            <a:off x="2069870" y="2875002"/>
            <a:ext cx="21991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endParaRPr lang="ko-KR" altLang="en-US" sz="6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16AD8-4168-46FE-9894-68A721E5B15C}"/>
              </a:ext>
            </a:extLst>
          </p:cNvPr>
          <p:cNvSpPr txBox="1"/>
          <p:nvPr/>
        </p:nvSpPr>
        <p:spPr>
          <a:xfrm>
            <a:off x="7036894" y="869415"/>
            <a:ext cx="1661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x86</a:t>
            </a:r>
            <a:endParaRPr lang="ko-KR" altLang="en-US" sz="6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B4848-7829-45FB-9EA7-559682E7E421}"/>
              </a:ext>
            </a:extLst>
          </p:cNvPr>
          <p:cNvSpPr txBox="1"/>
          <p:nvPr/>
        </p:nvSpPr>
        <p:spPr>
          <a:xfrm>
            <a:off x="7036894" y="4618456"/>
            <a:ext cx="20201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ARM</a:t>
            </a:r>
            <a:endParaRPr lang="ko-KR" altLang="en-US" sz="6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A3ADF09-823F-433A-A644-92368F319A76}"/>
              </a:ext>
            </a:extLst>
          </p:cNvPr>
          <p:cNvCxnSpPr>
            <a:stCxn id="6" idx="3"/>
          </p:cNvCxnSpPr>
          <p:nvPr/>
        </p:nvCxnSpPr>
        <p:spPr>
          <a:xfrm flipV="1">
            <a:off x="4269062" y="1596044"/>
            <a:ext cx="2564000" cy="1832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F08FF95-8584-4E4A-BE6E-87A97A5B0105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4269062" y="3429000"/>
            <a:ext cx="2767832" cy="174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500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7BAA31-5148-4649-9DD9-3821E3D08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599533"/>
            <a:ext cx="8668960" cy="4029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66A035-6227-4362-801D-C4C69657DF77}"/>
              </a:ext>
            </a:extLst>
          </p:cNvPr>
          <p:cNvSpPr txBox="1"/>
          <p:nvPr/>
        </p:nvSpPr>
        <p:spPr>
          <a:xfrm>
            <a:off x="4480560" y="5150471"/>
            <a:ext cx="39773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Rosetta 2</a:t>
            </a:r>
            <a:endParaRPr lang="ko-KR" altLang="en-US" sz="6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209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291F1B-12E6-4E46-88E7-5E0183D13044}"/>
              </a:ext>
            </a:extLst>
          </p:cNvPr>
          <p:cNvSpPr txBox="1"/>
          <p:nvPr/>
        </p:nvSpPr>
        <p:spPr>
          <a:xfrm>
            <a:off x="3200400" y="2875002"/>
            <a:ext cx="18087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AOT</a:t>
            </a:r>
            <a:endParaRPr lang="ko-KR" altLang="en-US" sz="6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7C4CDC-7508-41FD-AEC4-70534C95398A}"/>
              </a:ext>
            </a:extLst>
          </p:cNvPr>
          <p:cNvSpPr txBox="1"/>
          <p:nvPr/>
        </p:nvSpPr>
        <p:spPr>
          <a:xfrm>
            <a:off x="7182837" y="2875002"/>
            <a:ext cx="12891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JIT</a:t>
            </a:r>
            <a:endParaRPr lang="ko-KR" altLang="en-US" sz="6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0448DF-191E-402A-8301-0A9739E0F157}"/>
              </a:ext>
            </a:extLst>
          </p:cNvPr>
          <p:cNvSpPr txBox="1"/>
          <p:nvPr/>
        </p:nvSpPr>
        <p:spPr>
          <a:xfrm>
            <a:off x="3200400" y="3873731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Ahead Of Time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520C0-53D2-4CDD-98EE-7C99B95225E3}"/>
              </a:ext>
            </a:extLst>
          </p:cNvPr>
          <p:cNvSpPr txBox="1"/>
          <p:nvPr/>
        </p:nvSpPr>
        <p:spPr>
          <a:xfrm>
            <a:off x="7088262" y="387373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Just In Time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297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57D371D-A7B8-4564-9E5C-EDBE142B0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74" y="1524000"/>
            <a:ext cx="3810000" cy="381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A7320F-61DE-4CE0-8533-1D13B6EF309B}"/>
              </a:ext>
            </a:extLst>
          </p:cNvPr>
          <p:cNvSpPr txBox="1"/>
          <p:nvPr/>
        </p:nvSpPr>
        <p:spPr>
          <a:xfrm>
            <a:off x="7182837" y="2875002"/>
            <a:ext cx="12891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JIT</a:t>
            </a:r>
            <a:endParaRPr lang="ko-KR" altLang="en-US" sz="6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DAC80D-C7C4-43AD-A2B8-8D755DEF2246}"/>
              </a:ext>
            </a:extLst>
          </p:cNvPr>
          <p:cNvSpPr txBox="1"/>
          <p:nvPr/>
        </p:nvSpPr>
        <p:spPr>
          <a:xfrm>
            <a:off x="7088262" y="3873731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Just In Time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968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C33205-F2D4-490C-A974-05CBA4C5D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019" y="1990725"/>
            <a:ext cx="2876550" cy="2876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2C3855-757A-4BD4-94D2-2AAF8CD48D95}"/>
              </a:ext>
            </a:extLst>
          </p:cNvPr>
          <p:cNvSpPr txBox="1"/>
          <p:nvPr/>
        </p:nvSpPr>
        <p:spPr>
          <a:xfrm>
            <a:off x="6259484" y="2800188"/>
            <a:ext cx="18087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AOT</a:t>
            </a:r>
            <a:endParaRPr lang="ko-KR" altLang="en-US" sz="6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9E7CA-8F1E-4DDB-9A16-BBE5972369D2}"/>
              </a:ext>
            </a:extLst>
          </p:cNvPr>
          <p:cNvSpPr txBox="1"/>
          <p:nvPr/>
        </p:nvSpPr>
        <p:spPr>
          <a:xfrm>
            <a:off x="9177416" y="2800188"/>
            <a:ext cx="12891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JIT</a:t>
            </a:r>
            <a:endParaRPr lang="ko-KR" altLang="en-US" sz="6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2E8C3-A885-4D5D-88A1-6F04EBBE79C7}"/>
              </a:ext>
            </a:extLst>
          </p:cNvPr>
          <p:cNvSpPr txBox="1"/>
          <p:nvPr/>
        </p:nvSpPr>
        <p:spPr>
          <a:xfrm>
            <a:off x="6259484" y="3798917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Ahead Of Time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4BF88D-84EF-4DB0-860E-38F71E975C88}"/>
              </a:ext>
            </a:extLst>
          </p:cNvPr>
          <p:cNvSpPr txBox="1"/>
          <p:nvPr/>
        </p:nvSpPr>
        <p:spPr>
          <a:xfrm>
            <a:off x="9082841" y="3798917"/>
            <a:ext cx="1478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Just In Time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8A162-9C7C-497C-A515-3FC41D2695FD}"/>
              </a:ext>
            </a:extLst>
          </p:cNvPr>
          <p:cNvSpPr txBox="1"/>
          <p:nvPr/>
        </p:nvSpPr>
        <p:spPr>
          <a:xfrm>
            <a:off x="8344552" y="315258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343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05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 입장의 변화</a:t>
            </a:r>
          </a:p>
        </p:txBody>
      </p:sp>
    </p:spTree>
    <p:extLst>
      <p:ext uri="{BB962C8B-B14F-4D97-AF65-F5344CB8AC3E}">
        <p14:creationId xmlns:p14="http://schemas.microsoft.com/office/powerpoint/2010/main" val="303940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01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WWDC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545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09B07B-F966-4A8E-80DC-A1F8EDE97903}"/>
              </a:ext>
            </a:extLst>
          </p:cNvPr>
          <p:cNvSpPr txBox="1"/>
          <p:nvPr/>
        </p:nvSpPr>
        <p:spPr>
          <a:xfrm>
            <a:off x="1487486" y="1330036"/>
            <a:ext cx="8773684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iOS Application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가능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l">
              <a:buAutoNum type="arabicPeriod"/>
            </a:pP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l">
              <a:buAutoNum type="arabicPeriod"/>
            </a:pPr>
            <a:r>
              <a:rPr lang="ko-KR" altLang="en-US" sz="2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전성비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향상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l">
              <a:buAutoNum type="arabicPeriod"/>
            </a:pP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l">
              <a:buAutoNum type="arabicPeriod"/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 향상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l">
              <a:buAutoNum type="arabicPeriod"/>
            </a:pP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l">
              <a:buAutoNum type="arabicPeriod"/>
            </a:pP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l">
              <a:buAutoNum type="arabicPeriod"/>
            </a:pP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Tx/>
              <a:buAutoNum type="arabicPeriod"/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x86, Windows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불가능 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(Bootcamp, Parallels </a:t>
            </a: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</a:t>
            </a: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l"/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IT </a:t>
            </a:r>
            <a:r>
              <a:rPr lang="ko-KR" altLang="en-US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후진국 우리나라에서는 크나큰 단점</a:t>
            </a:r>
            <a:endParaRPr lang="en-US" altLang="ko-KR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l">
              <a:buAutoNum type="arabicPeriod"/>
            </a:pP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 algn="l">
              <a:buAutoNum type="arabicPeriod"/>
            </a:pPr>
            <a:endParaRPr lang="ko-KR" altLang="en-US" sz="2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63D45-33C9-44A1-B08D-355334EA1A4F}"/>
              </a:ext>
            </a:extLst>
          </p:cNvPr>
          <p:cNvSpPr txBox="1"/>
          <p:nvPr/>
        </p:nvSpPr>
        <p:spPr>
          <a:xfrm>
            <a:off x="6259483" y="2144683"/>
            <a:ext cx="4666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Apple</a:t>
            </a:r>
            <a:r>
              <a:rPr lang="ko-KR" altLang="en-US" sz="3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3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Platform </a:t>
            </a:r>
            <a:r>
              <a:rPr lang="ko-KR" altLang="en-US" sz="3200" dirty="0"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장악력</a:t>
            </a:r>
          </a:p>
        </p:txBody>
      </p:sp>
    </p:spTree>
    <p:extLst>
      <p:ext uri="{BB962C8B-B14F-4D97-AF65-F5344CB8AC3E}">
        <p14:creationId xmlns:p14="http://schemas.microsoft.com/office/powerpoint/2010/main" val="2605051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C33041-C925-47F2-B40F-04C9A646E4D7}"/>
              </a:ext>
            </a:extLst>
          </p:cNvPr>
          <p:cNvSpPr txBox="1"/>
          <p:nvPr/>
        </p:nvSpPr>
        <p:spPr>
          <a:xfrm>
            <a:off x="2850560" y="2875002"/>
            <a:ext cx="64908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제조사 또한</a:t>
            </a:r>
            <a:r>
              <a:rPr lang="en-US" altLang="ko-KR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..</a:t>
            </a:r>
            <a:endParaRPr lang="ko-KR" altLang="en-US" sz="6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4570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DFE5BE-EFE7-4813-9220-9BDE687CB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39" y="2689232"/>
            <a:ext cx="6193653" cy="209097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7A28DBB-FE4F-4F00-B8EF-5EBA0E49D592}"/>
              </a:ext>
            </a:extLst>
          </p:cNvPr>
          <p:cNvCxnSpPr>
            <a:cxnSpLocks/>
          </p:cNvCxnSpPr>
          <p:nvPr/>
        </p:nvCxnSpPr>
        <p:spPr>
          <a:xfrm flipV="1">
            <a:off x="6492240" y="249382"/>
            <a:ext cx="3857105" cy="27515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장난감이(가) 표시된 사진&#10;&#10;자동 생성된 설명">
            <a:extLst>
              <a:ext uri="{FF2B5EF4-FFF2-40B4-BE49-F238E27FC236}">
                <a16:creationId xmlns:a16="http://schemas.microsoft.com/office/drawing/2014/main" id="{8B266BEC-27C1-4A46-87DD-E34E97895B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15405" r="14929" b="20572"/>
          <a:stretch/>
        </p:blipFill>
        <p:spPr>
          <a:xfrm>
            <a:off x="8420792" y="2518756"/>
            <a:ext cx="2952770" cy="26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40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C33041-C925-47F2-B40F-04C9A646E4D7}"/>
              </a:ext>
            </a:extLst>
          </p:cNvPr>
          <p:cNvSpPr txBox="1"/>
          <p:nvPr/>
        </p:nvSpPr>
        <p:spPr>
          <a:xfrm>
            <a:off x="4080065" y="2875002"/>
            <a:ext cx="403187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5020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전자기기, 회로이(가) 표시된 사진&#10;&#10;자동 생성된 설명">
            <a:extLst>
              <a:ext uri="{FF2B5EF4-FFF2-40B4-BE49-F238E27FC236}">
                <a16:creationId xmlns:a16="http://schemas.microsoft.com/office/drawing/2014/main" id="{0A312EDE-C460-4BD5-88DD-7D322B780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2206624"/>
            <a:ext cx="4033838" cy="2689225"/>
          </a:xfrm>
          <a:prstGeom prst="rect">
            <a:avLst/>
          </a:prstGeom>
        </p:spPr>
      </p:pic>
      <p:pic>
        <p:nvPicPr>
          <p:cNvPr id="5" name="그림 4" descr="노트북, 컴퓨터, 실내, 앉아있는이(가) 표시된 사진&#10;&#10;자동 생성된 설명">
            <a:extLst>
              <a:ext uri="{FF2B5EF4-FFF2-40B4-BE49-F238E27FC236}">
                <a16:creationId xmlns:a16="http://schemas.microsoft.com/office/drawing/2014/main" id="{4784B825-2D66-4947-BFD2-9BC4CD1FBE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029" y="2206624"/>
            <a:ext cx="3958759" cy="262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5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EE633F-B455-46C0-9EAB-FCF11F41E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1990725"/>
            <a:ext cx="28765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8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DFE5BE-EFE7-4813-9220-9BDE687CB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38" y="1863101"/>
            <a:ext cx="9699523" cy="327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2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온라인 미디어 1" title="APPLE SILICON FULL REVEAL! Mac's new custom processor">
            <a:hlinkClick r:id="" action="ppaction://media"/>
            <a:extLst>
              <a:ext uri="{FF2B5EF4-FFF2-40B4-BE49-F238E27FC236}">
                <a16:creationId xmlns:a16="http://schemas.microsoft.com/office/drawing/2014/main" id="{6336CC81-853A-4567-8273-224AE843816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23926" y="514350"/>
            <a:ext cx="10380133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8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0500" y="2472873"/>
            <a:ext cx="7970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spc="-300" dirty="0">
                <a:solidFill>
                  <a:srgbClr val="0000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02</a:t>
            </a:r>
            <a:endParaRPr lang="ko-KR" altLang="en-US" sz="4400" spc="-300" dirty="0">
              <a:solidFill>
                <a:srgbClr val="0000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000499" y="3169741"/>
            <a:ext cx="4200071" cy="473345"/>
          </a:xfrm>
          <a:prstGeom prst="rect">
            <a:avLst/>
          </a:prstGeom>
          <a:solidFill>
            <a:srgbClr val="8DBABD"/>
          </a:solidFill>
          <a:ln>
            <a:solidFill>
              <a:srgbClr val="8DBA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Apple Silicon?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89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546D9-993E-406D-BAD0-BD217F749049}"/>
              </a:ext>
            </a:extLst>
          </p:cNvPr>
          <p:cNvSpPr txBox="1"/>
          <p:nvPr/>
        </p:nvSpPr>
        <p:spPr>
          <a:xfrm>
            <a:off x="2828925" y="4448175"/>
            <a:ext cx="6653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Apple</a:t>
            </a:r>
            <a:r>
              <a:rPr lang="ko-KR" altLang="en-US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3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SOC (System On Chip)</a:t>
            </a:r>
            <a:endParaRPr lang="ko-KR" altLang="en-US" sz="3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50CC90-E989-49E8-80D6-1A84F4D860EF}"/>
              </a:ext>
            </a:extLst>
          </p:cNvPr>
          <p:cNvSpPr txBox="1"/>
          <p:nvPr/>
        </p:nvSpPr>
        <p:spPr>
          <a:xfrm>
            <a:off x="2828925" y="1862138"/>
            <a:ext cx="66532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8DBAB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Apple Silicon</a:t>
            </a:r>
            <a:endParaRPr lang="ko-KR" altLang="en-US" sz="6600" dirty="0">
              <a:solidFill>
                <a:srgbClr val="8DBAB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9298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>
            <a:latin typeface="나눔스퀘어 Bold" panose="020B0600000101010101" pitchFamily="50" charset="-127"/>
            <a:ea typeface="나눔스퀘어 Bold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124</Words>
  <Application>Microsoft Office PowerPoint</Application>
  <PresentationFormat>와이드스크린</PresentationFormat>
  <Paragraphs>57</Paragraphs>
  <Slides>33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나눔스퀘어 ExtraBold</vt:lpstr>
      <vt:lpstr>나눔스퀘어 Bold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최 지원</cp:lastModifiedBy>
  <cp:revision>44</cp:revision>
  <dcterms:created xsi:type="dcterms:W3CDTF">2017-05-29T09:12:16Z</dcterms:created>
  <dcterms:modified xsi:type="dcterms:W3CDTF">2020-09-03T17:48:35Z</dcterms:modified>
</cp:coreProperties>
</file>