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1500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73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08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86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4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65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2018-08-14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7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2018-08-14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69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2018-08-14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8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2018-08-14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66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2018-08-14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40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2018-08-14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94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13E19-9712-4C08-A35C-78B78B9B3BC2}" type="datetimeFigureOut">
              <a:rPr lang="en-CA" smtClean="0"/>
              <a:t>2018-08-14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09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ugzilla.mozilla.org/show_bug.cgi?id=879833" TargetMode="External"/><Relationship Id="rId3" Type="http://schemas.openxmlformats.org/officeDocument/2006/relationships/hyperlink" Target="https://bugzilla.mozilla.org/show_bug.cgi?id=872363" TargetMode="External"/><Relationship Id="rId7" Type="http://schemas.openxmlformats.org/officeDocument/2006/relationships/hyperlink" Target="https://bugzilla.mozilla.org/show_bug.cgi?id=879835" TargetMode="External"/><Relationship Id="rId2" Type="http://schemas.openxmlformats.org/officeDocument/2006/relationships/hyperlink" Target="https://bugzilla.mozilla.org/show_bug.cgi?id=92287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hyperlink" Target="https://bugzilla.mozilla.org/show_bug.cgi?id=922477" TargetMode="External"/><Relationship Id="rId4" Type="http://schemas.openxmlformats.org/officeDocument/2006/relationships/hyperlink" Target="https://bugzilla.mozilla.org/show_bug.cgi?id=931066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hlinkClick r:id="rId2"/>
          </p:cNvPr>
          <p:cNvSpPr/>
          <p:nvPr/>
        </p:nvSpPr>
        <p:spPr>
          <a:xfrm>
            <a:off x="5994185" y="782615"/>
            <a:ext cx="1377141" cy="2808029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VM </a:t>
            </a:r>
            <a:r>
              <a:rPr lang="en-CA" sz="1200" b="1" dirty="0">
                <a:solidFill>
                  <a:schemeClr val="tx1"/>
                </a:solidFill>
              </a:rPr>
              <a:t>(1466599)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737608" y="104831"/>
            <a:ext cx="7370894" cy="4475795"/>
          </a:xfrm>
          <a:prstGeom prst="rect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Rectangle 123"/>
          <p:cNvSpPr/>
          <p:nvPr/>
        </p:nvSpPr>
        <p:spPr>
          <a:xfrm>
            <a:off x="5724126" y="316557"/>
            <a:ext cx="3240360" cy="3513572"/>
          </a:xfrm>
          <a:prstGeom prst="rect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Rounded Rectangle 83">
            <a:hlinkClick r:id="rId3"/>
          </p:cNvPr>
          <p:cNvSpPr/>
          <p:nvPr/>
        </p:nvSpPr>
        <p:spPr>
          <a:xfrm>
            <a:off x="3802921" y="516142"/>
            <a:ext cx="1493887" cy="119337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Public ES Cluster (1344296</a:t>
            </a:r>
            <a:r>
              <a:rPr lang="en-CA" sz="1200" b="1" dirty="0">
                <a:solidFill>
                  <a:schemeClr val="tx1"/>
                </a:solidFill>
              </a:rPr>
              <a:t>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hlinkClick r:id="rId4"/>
          </p:cNvPr>
          <p:cNvSpPr/>
          <p:nvPr/>
        </p:nvSpPr>
        <p:spPr>
          <a:xfrm>
            <a:off x="2040032" y="683791"/>
            <a:ext cx="1318714" cy="1112319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VM(1466584)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090599" y="2460278"/>
            <a:ext cx="875038" cy="670402"/>
            <a:chOff x="1259632" y="4710257"/>
            <a:chExt cx="875038" cy="67040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4710257"/>
              <a:ext cx="446935" cy="44693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7735" y="4716609"/>
              <a:ext cx="446935" cy="44693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3099" y="4933724"/>
              <a:ext cx="446935" cy="446935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4112348" y="594480"/>
            <a:ext cx="875038" cy="670402"/>
            <a:chOff x="1944668" y="1262408"/>
            <a:chExt cx="875038" cy="67040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668" y="1262408"/>
              <a:ext cx="446935" cy="44693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771" y="1268760"/>
              <a:ext cx="446935" cy="44693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135" y="1485875"/>
              <a:ext cx="446935" cy="446935"/>
            </a:xfrm>
            <a:prstGeom prst="rect">
              <a:avLst/>
            </a:prstGeom>
          </p:spPr>
        </p:pic>
      </p:grpSp>
      <p:grpSp>
        <p:nvGrpSpPr>
          <p:cNvPr id="89" name="Group 88"/>
          <p:cNvGrpSpPr/>
          <p:nvPr/>
        </p:nvGrpSpPr>
        <p:grpSpPr>
          <a:xfrm>
            <a:off x="7740346" y="2049067"/>
            <a:ext cx="1063365" cy="1283338"/>
            <a:chOff x="7740352" y="921525"/>
            <a:chExt cx="1063365" cy="128333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921525"/>
              <a:ext cx="1063365" cy="1063365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822231" y="1927864"/>
              <a:ext cx="899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err="1" smtClean="0"/>
                <a:t>Bugzilla</a:t>
              </a:r>
              <a:r>
                <a:rPr lang="en-CA" sz="1200" b="1" dirty="0" smtClean="0"/>
                <a:t> DB</a:t>
              </a:r>
            </a:p>
          </p:txBody>
        </p:sp>
      </p:grpSp>
      <p:cxnSp>
        <p:nvCxnSpPr>
          <p:cNvPr id="23" name="Elbow Connector 22"/>
          <p:cNvCxnSpPr>
            <a:stCxn id="17" idx="1"/>
            <a:endCxn id="94" idx="3"/>
          </p:cNvCxnSpPr>
          <p:nvPr/>
        </p:nvCxnSpPr>
        <p:spPr>
          <a:xfrm rot="10800000">
            <a:off x="7131270" y="1112832"/>
            <a:ext cx="609076" cy="1467918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7" idx="1"/>
            <a:endCxn id="45" idx="3"/>
          </p:cNvCxnSpPr>
          <p:nvPr/>
        </p:nvCxnSpPr>
        <p:spPr>
          <a:xfrm rot="10800000" flipV="1">
            <a:off x="7131270" y="2580749"/>
            <a:ext cx="609077" cy="399527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hlinkClick r:id="rId7"/>
          </p:cNvPr>
          <p:cNvSpPr/>
          <p:nvPr/>
        </p:nvSpPr>
        <p:spPr>
          <a:xfrm>
            <a:off x="6195164" y="2812889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Private ETL </a:t>
            </a:r>
            <a:r>
              <a:rPr lang="en-CA" sz="1200" b="1" dirty="0">
                <a:solidFill>
                  <a:schemeClr val="tx1"/>
                </a:solidFill>
              </a:rPr>
              <a:t>(</a:t>
            </a:r>
            <a:r>
              <a:rPr lang="en-CA" sz="1200" b="1" dirty="0" smtClean="0">
                <a:solidFill>
                  <a:schemeClr val="tx1"/>
                </a:solidFill>
              </a:rPr>
              <a:t>1466605)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58" name="Elbow Connector 57"/>
          <p:cNvCxnSpPr>
            <a:stCxn id="94" idx="1"/>
          </p:cNvCxnSpPr>
          <p:nvPr/>
        </p:nvCxnSpPr>
        <p:spPr>
          <a:xfrm rot="10800000" flipV="1">
            <a:off x="5974647" y="1112831"/>
            <a:ext cx="220518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hlinkClick r:id="rId8"/>
          </p:cNvPr>
          <p:cNvSpPr/>
          <p:nvPr/>
        </p:nvSpPr>
        <p:spPr>
          <a:xfrm>
            <a:off x="2150479" y="782615"/>
            <a:ext cx="1097819" cy="660428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Public ActiveData </a:t>
            </a:r>
            <a:r>
              <a:rPr lang="en-CA" sz="1200" b="1" dirty="0">
                <a:solidFill>
                  <a:schemeClr val="tx1"/>
                </a:solidFill>
              </a:rPr>
              <a:t>(1466588)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72" name="Elbow Connector 71"/>
          <p:cNvCxnSpPr>
            <a:stCxn id="84" idx="1"/>
            <a:endCxn id="71" idx="3"/>
          </p:cNvCxnSpPr>
          <p:nvPr/>
        </p:nvCxnSpPr>
        <p:spPr>
          <a:xfrm rot="10800000">
            <a:off x="3248299" y="1112830"/>
            <a:ext cx="554623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hlinkClick r:id="rId7"/>
          </p:cNvPr>
          <p:cNvSpPr/>
          <p:nvPr/>
        </p:nvSpPr>
        <p:spPr>
          <a:xfrm>
            <a:off x="6195165" y="945444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Public ETL </a:t>
            </a:r>
            <a:r>
              <a:rPr lang="en-CA" sz="1200" b="1" dirty="0">
                <a:solidFill>
                  <a:schemeClr val="tx1"/>
                </a:solidFill>
              </a:rPr>
              <a:t>(1466601)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197749" y="580187"/>
            <a:ext cx="1311374" cy="1065290"/>
            <a:chOff x="3689433" y="4989465"/>
            <a:chExt cx="1619250" cy="1368266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433" y="4989465"/>
              <a:ext cx="1619250" cy="1368266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3927059" y="5427809"/>
              <a:ext cx="945067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Internet</a:t>
              </a:r>
              <a:endParaRPr lang="en-CA" dirty="0"/>
            </a:p>
          </p:txBody>
        </p:sp>
      </p:grpSp>
      <p:cxnSp>
        <p:nvCxnSpPr>
          <p:cNvPr id="109" name="Elbow Connector 108"/>
          <p:cNvCxnSpPr>
            <a:stCxn id="71" idx="1"/>
            <a:endCxn id="101" idx="3"/>
          </p:cNvCxnSpPr>
          <p:nvPr/>
        </p:nvCxnSpPr>
        <p:spPr>
          <a:xfrm rot="10800000" flipV="1">
            <a:off x="1509123" y="1112828"/>
            <a:ext cx="641356" cy="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737608" y="111565"/>
            <a:ext cx="1592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>
                <a:solidFill>
                  <a:srgbClr val="C00000"/>
                </a:solidFill>
              </a:rPr>
              <a:t>IT Managed Machines</a:t>
            </a:r>
            <a:endParaRPr lang="en-CA" sz="1200" b="1" dirty="0">
              <a:solidFill>
                <a:srgbClr val="C0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724126" y="298503"/>
            <a:ext cx="1699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>
                <a:solidFill>
                  <a:srgbClr val="7030A0"/>
                </a:solidFill>
              </a:rPr>
              <a:t>Privileged Bugzilla Zone</a:t>
            </a:r>
            <a:endParaRPr lang="en-CA" sz="1200" b="1" dirty="0">
              <a:solidFill>
                <a:srgbClr val="7030A0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 rot="10800000" flipV="1">
            <a:off x="5959784" y="2987460"/>
            <a:ext cx="220518" cy="1"/>
          </a:xfrm>
          <a:prstGeom prst="bentConnector3">
            <a:avLst>
              <a:gd name="adj1" fmla="val 62565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51397" y="3830129"/>
            <a:ext cx="23521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 smtClean="0"/>
              <a:t>Note: </a:t>
            </a:r>
            <a:r>
              <a:rPr lang="en-CA" sz="1100" dirty="0" smtClean="0"/>
              <a:t>Arrow heads indicate which side initiates connection, and logical direction of data flow.</a:t>
            </a:r>
            <a:endParaRPr lang="en-CA" sz="1100" dirty="0"/>
          </a:p>
        </p:txBody>
      </p:sp>
      <p:cxnSp>
        <p:nvCxnSpPr>
          <p:cNvPr id="36" name="Elbow Connector 35"/>
          <p:cNvCxnSpPr>
            <a:stCxn id="94" idx="1"/>
            <a:endCxn id="84" idx="3"/>
          </p:cNvCxnSpPr>
          <p:nvPr/>
        </p:nvCxnSpPr>
        <p:spPr>
          <a:xfrm rot="10800000">
            <a:off x="5296809" y="1112830"/>
            <a:ext cx="898357" cy="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27305" y="2445660"/>
            <a:ext cx="1311377" cy="1065290"/>
            <a:chOff x="3689433" y="4989465"/>
            <a:chExt cx="1619252" cy="1368266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433" y="4989465"/>
              <a:ext cx="1619250" cy="1368266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752287" y="5271439"/>
              <a:ext cx="1556398" cy="830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 smtClean="0"/>
                <a:t>MozillaVPN</a:t>
              </a:r>
              <a:r>
                <a:rPr lang="en-CA" dirty="0" smtClean="0"/>
                <a:t/>
              </a:r>
              <a:br>
                <a:rPr lang="en-CA" dirty="0" smtClean="0"/>
              </a:br>
              <a:r>
                <a:rPr lang="en-CA" dirty="0" smtClean="0"/>
                <a:t>Users</a:t>
              </a:r>
            </a:p>
          </p:txBody>
        </p:sp>
      </p:grpSp>
      <p:sp>
        <p:nvSpPr>
          <p:cNvPr id="69" name="Rounded Rectangle 68">
            <a:hlinkClick r:id="rId4"/>
          </p:cNvPr>
          <p:cNvSpPr/>
          <p:nvPr/>
        </p:nvSpPr>
        <p:spPr>
          <a:xfrm>
            <a:off x="1987829" y="2562870"/>
            <a:ext cx="1318714" cy="110288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VM(1466586)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8"/>
          </p:cNvPr>
          <p:cNvSpPr/>
          <p:nvPr/>
        </p:nvSpPr>
        <p:spPr>
          <a:xfrm>
            <a:off x="2095839" y="2648092"/>
            <a:ext cx="1097820" cy="660428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Private ActiveData </a:t>
            </a:r>
            <a:r>
              <a:rPr lang="en-CA" sz="1200" b="1" dirty="0">
                <a:solidFill>
                  <a:schemeClr val="tx1"/>
                </a:solidFill>
              </a:rPr>
              <a:t>(1466589)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75" name="Elbow Connector 74"/>
          <p:cNvCxnSpPr>
            <a:stCxn id="70" idx="1"/>
            <a:endCxn id="67" idx="3"/>
          </p:cNvCxnSpPr>
          <p:nvPr/>
        </p:nvCxnSpPr>
        <p:spPr>
          <a:xfrm rot="10800000">
            <a:off x="1438681" y="2978306"/>
            <a:ext cx="657159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hlinkClick r:id="rId10"/>
          </p:cNvPr>
          <p:cNvSpPr/>
          <p:nvPr/>
        </p:nvSpPr>
        <p:spPr>
          <a:xfrm>
            <a:off x="3813840" y="2366507"/>
            <a:ext cx="1451806" cy="1224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Private ES Cluster</a:t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(1429564</a:t>
            </a:r>
            <a:r>
              <a:rPr lang="en-CA" sz="1200" b="1" dirty="0">
                <a:solidFill>
                  <a:schemeClr val="tx1"/>
                </a:solidFill>
              </a:rPr>
              <a:t>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90" name="Elbow Connector 89"/>
          <p:cNvCxnSpPr>
            <a:stCxn id="85" idx="1"/>
            <a:endCxn id="70" idx="3"/>
          </p:cNvCxnSpPr>
          <p:nvPr/>
        </p:nvCxnSpPr>
        <p:spPr>
          <a:xfrm rot="10800000">
            <a:off x="3193660" y="2978306"/>
            <a:ext cx="620181" cy="27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5" idx="1"/>
            <a:endCxn id="85" idx="3"/>
          </p:cNvCxnSpPr>
          <p:nvPr/>
        </p:nvCxnSpPr>
        <p:spPr>
          <a:xfrm rot="10800000">
            <a:off x="5265646" y="2978577"/>
            <a:ext cx="929518" cy="170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36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64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klahnakoski</dc:creator>
  <cp:lastModifiedBy>mozilla</cp:lastModifiedBy>
  <cp:revision>37</cp:revision>
  <dcterms:created xsi:type="dcterms:W3CDTF">2013-11-07T14:37:20Z</dcterms:created>
  <dcterms:modified xsi:type="dcterms:W3CDTF">2018-08-14T19:40:03Z</dcterms:modified>
</cp:coreProperties>
</file>