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50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2018-06-04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ugzilla.mozilla.org/show_bug.cgi?id=879833" TargetMode="External"/><Relationship Id="rId3" Type="http://schemas.openxmlformats.org/officeDocument/2006/relationships/hyperlink" Target="https://bugzilla.mozilla.org/show_bug.cgi?id=872363" TargetMode="External"/><Relationship Id="rId7" Type="http://schemas.openxmlformats.org/officeDocument/2006/relationships/hyperlink" Target="https://bugzilla.mozilla.org/show_bug.cgi?id=879835" TargetMode="External"/><Relationship Id="rId12" Type="http://schemas.openxmlformats.org/officeDocument/2006/relationships/hyperlink" Target="https://bugzilla.mozilla.org/show_bug.cgi?id=1429487" TargetMode="External"/><Relationship Id="rId2" Type="http://schemas.openxmlformats.org/officeDocument/2006/relationships/hyperlink" Target="https://bugzilla.mozilla.org/show_bug.cgi?id=92287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https://bugzilla.mozilla.org/show_bug.cgi?id=922477" TargetMode="External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hyperlink" Target="https://bugzilla.mozilla.org/show_bug.cgi?id=931066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hlinkClick r:id="rId2"/>
          </p:cNvPr>
          <p:cNvSpPr/>
          <p:nvPr/>
        </p:nvSpPr>
        <p:spPr>
          <a:xfrm>
            <a:off x="5994186" y="1674665"/>
            <a:ext cx="1377141" cy="406054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VM </a:t>
            </a:r>
            <a:r>
              <a:rPr lang="en-CA" sz="1200" b="1" dirty="0">
                <a:solidFill>
                  <a:schemeClr val="tx1"/>
                </a:solidFill>
              </a:rPr>
              <a:t>(1466599)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737609" y="996881"/>
            <a:ext cx="7370894" cy="5750661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Rectangle 123"/>
          <p:cNvSpPr/>
          <p:nvPr/>
        </p:nvSpPr>
        <p:spPr>
          <a:xfrm>
            <a:off x="5724127" y="1208606"/>
            <a:ext cx="3240360" cy="4748361"/>
          </a:xfrm>
          <a:prstGeom prst="rect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Rounded Rectangle 83">
            <a:hlinkClick r:id="rId3"/>
          </p:cNvPr>
          <p:cNvSpPr/>
          <p:nvPr/>
        </p:nvSpPr>
        <p:spPr>
          <a:xfrm>
            <a:off x="3802922" y="1408192"/>
            <a:ext cx="1493887" cy="119337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ES Cluster (1344296</a:t>
            </a:r>
            <a:r>
              <a:rPr lang="en-CA" sz="1200" b="1" dirty="0">
                <a:solidFill>
                  <a:schemeClr val="tx1"/>
                </a:solidFill>
              </a:rPr>
              <a:t>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4"/>
          </p:cNvPr>
          <p:cNvSpPr/>
          <p:nvPr/>
        </p:nvSpPr>
        <p:spPr>
          <a:xfrm>
            <a:off x="2040033" y="1575841"/>
            <a:ext cx="1318714" cy="1112319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VM(1466584)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10140" y="4676154"/>
            <a:ext cx="875038" cy="670402"/>
            <a:chOff x="1259632" y="4710257"/>
            <a:chExt cx="875038" cy="6704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4710257"/>
              <a:ext cx="446935" cy="4469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7735" y="4716609"/>
              <a:ext cx="446935" cy="44693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099" y="4933724"/>
              <a:ext cx="446935" cy="446935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112349" y="1486530"/>
            <a:ext cx="875038" cy="670402"/>
            <a:chOff x="1944668" y="1262408"/>
            <a:chExt cx="875038" cy="6704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68" y="1262408"/>
              <a:ext cx="446935" cy="4469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71" y="1268760"/>
              <a:ext cx="446935" cy="4469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35" y="1485875"/>
              <a:ext cx="446935" cy="446935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7740347" y="2941117"/>
            <a:ext cx="1063365" cy="1283338"/>
            <a:chOff x="7740352" y="921525"/>
            <a:chExt cx="1063365" cy="128333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5"/>
              <a:ext cx="1063365" cy="106336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822231" y="1927864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err="1" smtClean="0"/>
                <a:t>Bugzilla</a:t>
              </a:r>
              <a:r>
                <a:rPr lang="en-CA" sz="1200" b="1" dirty="0" smtClean="0"/>
                <a:t> DB</a:t>
              </a:r>
            </a:p>
          </p:txBody>
        </p:sp>
      </p:grpSp>
      <p:cxnSp>
        <p:nvCxnSpPr>
          <p:cNvPr id="23" name="Elbow Connector 22"/>
          <p:cNvCxnSpPr>
            <a:stCxn id="17" idx="1"/>
            <a:endCxn id="94" idx="3"/>
          </p:cNvCxnSpPr>
          <p:nvPr/>
        </p:nvCxnSpPr>
        <p:spPr>
          <a:xfrm rot="10800000">
            <a:off x="7131271" y="2004882"/>
            <a:ext cx="609076" cy="1467918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1"/>
            <a:endCxn id="45" idx="3"/>
          </p:cNvCxnSpPr>
          <p:nvPr/>
        </p:nvCxnSpPr>
        <p:spPr>
          <a:xfrm rot="10800000" flipV="1">
            <a:off x="7150811" y="3472799"/>
            <a:ext cx="589537" cy="1723353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hlinkClick r:id="rId7"/>
          </p:cNvPr>
          <p:cNvSpPr/>
          <p:nvPr/>
        </p:nvSpPr>
        <p:spPr>
          <a:xfrm>
            <a:off x="6214705" y="5028765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ETL </a:t>
            </a:r>
            <a:r>
              <a:rPr lang="en-CA" sz="1200" b="1" dirty="0">
                <a:solidFill>
                  <a:schemeClr val="tx1"/>
                </a:solidFill>
              </a:rPr>
              <a:t>(</a:t>
            </a:r>
            <a:r>
              <a:rPr lang="en-CA" sz="1200" b="1" dirty="0" smtClean="0">
                <a:solidFill>
                  <a:schemeClr val="tx1"/>
                </a:solidFill>
              </a:rPr>
              <a:t>1466605</a:t>
            </a:r>
            <a:r>
              <a:rPr lang="en-CA" sz="1200" b="1" dirty="0" smtClean="0">
                <a:solidFill>
                  <a:schemeClr val="tx1"/>
                </a:solidFill>
              </a:rPr>
              <a:t>)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/>
          <p:cNvCxnSpPr>
            <a:stCxn id="94" idx="1"/>
          </p:cNvCxnSpPr>
          <p:nvPr/>
        </p:nvCxnSpPr>
        <p:spPr>
          <a:xfrm rot="10800000" flipV="1">
            <a:off x="5974648" y="2004881"/>
            <a:ext cx="22051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hlinkClick r:id="rId8"/>
          </p:cNvPr>
          <p:cNvSpPr/>
          <p:nvPr/>
        </p:nvSpPr>
        <p:spPr>
          <a:xfrm>
            <a:off x="2150480" y="1674665"/>
            <a:ext cx="1097819" cy="660428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ActiveData </a:t>
            </a:r>
            <a:r>
              <a:rPr lang="en-CA" sz="1200" b="1" dirty="0">
                <a:solidFill>
                  <a:schemeClr val="tx1"/>
                </a:solidFill>
              </a:rPr>
              <a:t>(1466588)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84" idx="1"/>
            <a:endCxn id="71" idx="3"/>
          </p:cNvCxnSpPr>
          <p:nvPr/>
        </p:nvCxnSpPr>
        <p:spPr>
          <a:xfrm rot="10800000">
            <a:off x="3248300" y="2004880"/>
            <a:ext cx="554623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hlinkClick r:id="rId7"/>
          </p:cNvPr>
          <p:cNvSpPr/>
          <p:nvPr/>
        </p:nvSpPr>
        <p:spPr>
          <a:xfrm>
            <a:off x="6195166" y="1837494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ETL </a:t>
            </a:r>
            <a:r>
              <a:rPr lang="en-CA" sz="1200" b="1" dirty="0">
                <a:solidFill>
                  <a:schemeClr val="tx1"/>
                </a:solidFill>
              </a:rPr>
              <a:t>(1466601)</a:t>
            </a:r>
            <a:endParaRPr lang="en-CA" sz="1200" b="1" dirty="0">
              <a:solidFill>
                <a:schemeClr val="tx1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197749" y="1914872"/>
            <a:ext cx="1311374" cy="1065290"/>
            <a:chOff x="3689433" y="4989465"/>
            <a:chExt cx="1619250" cy="1368266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3927059" y="5427809"/>
              <a:ext cx="94506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Internet</a:t>
              </a:r>
              <a:endParaRPr lang="en-CA" dirty="0"/>
            </a:p>
          </p:txBody>
        </p:sp>
      </p:grpSp>
      <p:cxnSp>
        <p:nvCxnSpPr>
          <p:cNvPr id="109" name="Elbow Connector 108"/>
          <p:cNvCxnSpPr>
            <a:stCxn id="71" idx="1"/>
            <a:endCxn id="101" idx="3"/>
          </p:cNvCxnSpPr>
          <p:nvPr/>
        </p:nvCxnSpPr>
        <p:spPr>
          <a:xfrm rot="10800000" flipV="1">
            <a:off x="1509124" y="2004879"/>
            <a:ext cx="641357" cy="4426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37609" y="1003615"/>
            <a:ext cx="159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C00000"/>
                </a:solidFill>
              </a:rPr>
              <a:t>IT Managed Machines</a:t>
            </a:r>
            <a:endParaRPr lang="en-CA" sz="1200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24127" y="1190553"/>
            <a:ext cx="1699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7030A0"/>
                </a:solidFill>
              </a:rPr>
              <a:t>Privileged Bugzilla Zone</a:t>
            </a:r>
            <a:endParaRPr lang="en-CA" sz="1200" b="1" dirty="0">
              <a:solidFill>
                <a:srgbClr val="7030A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10800000" flipV="1">
            <a:off x="5979325" y="5203336"/>
            <a:ext cx="220518" cy="1"/>
          </a:xfrm>
          <a:prstGeom prst="bentConnector3">
            <a:avLst>
              <a:gd name="adj1" fmla="val 62565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64283" y="6058958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cxnSp>
        <p:nvCxnSpPr>
          <p:cNvPr id="61" name="Elbow Connector 60"/>
          <p:cNvCxnSpPr>
            <a:stCxn id="84" idx="2"/>
            <a:endCxn id="4" idx="1"/>
          </p:cNvCxnSpPr>
          <p:nvPr/>
        </p:nvCxnSpPr>
        <p:spPr>
          <a:xfrm rot="5400000">
            <a:off x="4103133" y="2998151"/>
            <a:ext cx="843316" cy="50150"/>
          </a:xfrm>
          <a:prstGeom prst="bentConnector4">
            <a:avLst>
              <a:gd name="adj1" fmla="val 35543"/>
              <a:gd name="adj2" fmla="val 1896516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4" idx="1"/>
            <a:endCxn id="84" idx="3"/>
          </p:cNvCxnSpPr>
          <p:nvPr/>
        </p:nvCxnSpPr>
        <p:spPr>
          <a:xfrm rot="10800000">
            <a:off x="5296810" y="2004880"/>
            <a:ext cx="898357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46846" y="4381515"/>
            <a:ext cx="1311377" cy="1065290"/>
            <a:chOff x="3689433" y="4989465"/>
            <a:chExt cx="1619252" cy="1368266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752287" y="5271439"/>
              <a:ext cx="1556398" cy="83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MozillaVPN</a:t>
              </a:r>
              <a:r>
                <a:rPr lang="en-CA" dirty="0" smtClean="0"/>
                <a:t/>
              </a:r>
              <a:br>
                <a:rPr lang="en-CA" dirty="0" smtClean="0"/>
              </a:br>
              <a:r>
                <a:rPr lang="en-CA" dirty="0" smtClean="0"/>
                <a:t>Users</a:t>
              </a:r>
            </a:p>
          </p:txBody>
        </p:sp>
      </p:grpSp>
      <p:sp>
        <p:nvSpPr>
          <p:cNvPr id="69" name="Rounded Rectangle 68">
            <a:hlinkClick r:id="rId4"/>
          </p:cNvPr>
          <p:cNvSpPr/>
          <p:nvPr/>
        </p:nvSpPr>
        <p:spPr>
          <a:xfrm>
            <a:off x="2007370" y="4778746"/>
            <a:ext cx="1318714" cy="11028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VM(1466586)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8"/>
          </p:cNvPr>
          <p:cNvSpPr/>
          <p:nvPr/>
        </p:nvSpPr>
        <p:spPr>
          <a:xfrm>
            <a:off x="2115380" y="4863968"/>
            <a:ext cx="1097820" cy="660428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ActiveData </a:t>
            </a:r>
            <a:r>
              <a:rPr lang="en-CA" sz="1200" b="1" dirty="0">
                <a:solidFill>
                  <a:schemeClr val="tx1"/>
                </a:solidFill>
              </a:rPr>
              <a:t>(1466589)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70" idx="1"/>
            <a:endCxn id="67" idx="3"/>
          </p:cNvCxnSpPr>
          <p:nvPr/>
        </p:nvCxnSpPr>
        <p:spPr>
          <a:xfrm rot="10800000">
            <a:off x="1458222" y="4914160"/>
            <a:ext cx="657159" cy="28002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hlinkClick r:id="rId4"/>
          </p:cNvPr>
          <p:cNvSpPr/>
          <p:nvPr/>
        </p:nvSpPr>
        <p:spPr>
          <a:xfrm>
            <a:off x="4013466" y="3060473"/>
            <a:ext cx="1409589" cy="106769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Post-ETL Server</a:t>
            </a:r>
            <a:r>
              <a:rPr lang="en-CA" sz="1200" b="1" dirty="0" smtClean="0">
                <a:solidFill>
                  <a:schemeClr val="tx1"/>
                </a:solidFill>
              </a:rPr>
              <a:t/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>
                <a:solidFill>
                  <a:schemeClr val="tx1"/>
                </a:solidFill>
              </a:rPr>
              <a:t>(</a:t>
            </a:r>
            <a:r>
              <a:rPr lang="en-CA" sz="1200" b="1" dirty="0" smtClean="0">
                <a:solidFill>
                  <a:schemeClr val="tx1"/>
                </a:solidFill>
              </a:rPr>
              <a:t>1344253)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16" y="3201048"/>
            <a:ext cx="487671" cy="487671"/>
          </a:xfrm>
          <a:prstGeom prst="rect">
            <a:avLst/>
          </a:prstGeom>
        </p:spPr>
      </p:pic>
      <p:sp>
        <p:nvSpPr>
          <p:cNvPr id="85" name="Rounded Rectangle 84">
            <a:hlinkClick r:id="rId11"/>
          </p:cNvPr>
          <p:cNvSpPr/>
          <p:nvPr/>
        </p:nvSpPr>
        <p:spPr>
          <a:xfrm>
            <a:off x="3833381" y="4582383"/>
            <a:ext cx="1451806" cy="1224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ES Cluster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(1429564</a:t>
            </a:r>
            <a:r>
              <a:rPr lang="en-CA" sz="1200" b="1" dirty="0">
                <a:solidFill>
                  <a:schemeClr val="tx1"/>
                </a:solidFill>
              </a:rPr>
              <a:t>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stCxn id="85" idx="1"/>
            <a:endCxn id="70" idx="3"/>
          </p:cNvCxnSpPr>
          <p:nvPr/>
        </p:nvCxnSpPr>
        <p:spPr>
          <a:xfrm rot="10800000">
            <a:off x="3213201" y="5194182"/>
            <a:ext cx="620181" cy="27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85" idx="0"/>
            <a:endCxn id="4" idx="1"/>
          </p:cNvCxnSpPr>
          <p:nvPr/>
        </p:nvCxnSpPr>
        <p:spPr>
          <a:xfrm rot="16200000" flipV="1">
            <a:off x="3960751" y="3983850"/>
            <a:ext cx="1137499" cy="59568"/>
          </a:xfrm>
          <a:prstGeom prst="bentConnector4">
            <a:avLst>
              <a:gd name="adj1" fmla="val 19604"/>
              <a:gd name="adj2" fmla="val 1602375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5" idx="1"/>
            <a:endCxn id="85" idx="3"/>
          </p:cNvCxnSpPr>
          <p:nvPr/>
        </p:nvCxnSpPr>
        <p:spPr>
          <a:xfrm rot="10800000">
            <a:off x="5285187" y="5194453"/>
            <a:ext cx="929518" cy="170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4" idx="1"/>
          </p:cNvCxnSpPr>
          <p:nvPr/>
        </p:nvCxnSpPr>
        <p:spPr>
          <a:xfrm rot="10800000" flipV="1">
            <a:off x="4112350" y="3444883"/>
            <a:ext cx="387367" cy="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5653" y="309808"/>
            <a:ext cx="494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12"/>
              </a:rPr>
              <a:t>Bug 1429487</a:t>
            </a:r>
            <a:r>
              <a:rPr lang="en-US" dirty="0"/>
              <a:t> - [meta] Bugzilla-ETL upgrade to ESv6</a:t>
            </a:r>
          </a:p>
        </p:txBody>
      </p: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mozilla</cp:lastModifiedBy>
  <cp:revision>32</cp:revision>
  <dcterms:created xsi:type="dcterms:W3CDTF">2013-11-07T14:37:20Z</dcterms:created>
  <dcterms:modified xsi:type="dcterms:W3CDTF">2018-06-04T17:20:26Z</dcterms:modified>
</cp:coreProperties>
</file>