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3" TargetMode="External"/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bugzilla.mozilla.org/show_bug.cgi?id=922477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s://bugzilla.mozilla.org/show_bug.cgi?id=931066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/>
          </p:cNvPr>
          <p:cNvSpPr/>
          <p:nvPr/>
        </p:nvSpPr>
        <p:spPr>
          <a:xfrm>
            <a:off x="5994187" y="4095679"/>
            <a:ext cx="1377141" cy="83559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smtClean="0">
                <a:solidFill>
                  <a:schemeClr val="tx1"/>
                </a:solidFill>
              </a:rPr>
              <a:t>VM </a:t>
            </a:r>
            <a:r>
              <a:rPr lang="en-CA" sz="1200" b="1">
                <a:solidFill>
                  <a:schemeClr val="tx1"/>
                </a:solidFill>
              </a:rPr>
              <a:t>(</a:t>
            </a:r>
            <a:r>
              <a:rPr lang="en-CA" sz="1200" b="1" smtClean="0">
                <a:solidFill>
                  <a:schemeClr val="tx1"/>
                </a:solidFill>
              </a:rPr>
              <a:t>1429499</a:t>
            </a:r>
            <a:r>
              <a:rPr lang="en-CA" sz="1200" b="1" smtClean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2"/>
          </p:cNvPr>
          <p:cNvSpPr/>
          <p:nvPr/>
        </p:nvSpPr>
        <p:spPr>
          <a:xfrm>
            <a:off x="5974647" y="878396"/>
            <a:ext cx="1377143" cy="8464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1429499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37610" y="192939"/>
            <a:ext cx="7370894" cy="575066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8" y="404664"/>
            <a:ext cx="3240360" cy="4748361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802923" y="604250"/>
            <a:ext cx="1493887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(1344296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"/>
          </p:cNvPr>
          <p:cNvSpPr/>
          <p:nvPr/>
        </p:nvSpPr>
        <p:spPr>
          <a:xfrm>
            <a:off x="2040034" y="771899"/>
            <a:ext cx="1318714" cy="111231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10141" y="3872212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12350" y="682588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48" y="2137175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2" y="1200940"/>
            <a:ext cx="609076" cy="14679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50812" y="2668857"/>
            <a:ext cx="589537" cy="1723353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7"/>
          </p:cNvPr>
          <p:cNvSpPr/>
          <p:nvPr/>
        </p:nvSpPr>
        <p:spPr>
          <a:xfrm>
            <a:off x="6214706" y="42248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</a:t>
            </a:r>
            <a:r>
              <a:rPr lang="en-CA" sz="1200" b="1" dirty="0">
                <a:solidFill>
                  <a:schemeClr val="tx1"/>
                </a:solidFill>
              </a:rPr>
              <a:t>(no bug)</a:t>
            </a: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9" y="1200939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8"/>
          </p:cNvPr>
          <p:cNvSpPr/>
          <p:nvPr/>
        </p:nvSpPr>
        <p:spPr>
          <a:xfrm>
            <a:off x="2150481" y="870723"/>
            <a:ext cx="1097819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ActiveData </a:t>
            </a:r>
            <a:r>
              <a:rPr lang="en-CA" sz="1200" b="1" dirty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84" idx="1"/>
            <a:endCxn id="71" idx="3"/>
          </p:cNvCxnSpPr>
          <p:nvPr/>
        </p:nvCxnSpPr>
        <p:spPr>
          <a:xfrm rot="10800000">
            <a:off x="3248301" y="1200938"/>
            <a:ext cx="55462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6195167" y="103355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</a:t>
            </a:r>
            <a:r>
              <a:rPr lang="en-CA" sz="1200" b="1" dirty="0">
                <a:solidFill>
                  <a:schemeClr val="tx1"/>
                </a:solidFill>
              </a:rPr>
              <a:t>(no bug)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97750" y="1110930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509125" y="1200937"/>
            <a:ext cx="641357" cy="4426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10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8" y="386611"/>
            <a:ext cx="169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Bugzilla Zone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79326" y="4399394"/>
            <a:ext cx="220518" cy="1"/>
          </a:xfrm>
          <a:prstGeom prst="bentConnector3">
            <a:avLst>
              <a:gd name="adj1" fmla="val 62565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4284" y="525501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61" name="Elbow Connector 60"/>
          <p:cNvCxnSpPr>
            <a:stCxn id="84" idx="2"/>
            <a:endCxn id="4" idx="1"/>
          </p:cNvCxnSpPr>
          <p:nvPr/>
        </p:nvCxnSpPr>
        <p:spPr>
          <a:xfrm rot="5400000">
            <a:off x="4103134" y="2194209"/>
            <a:ext cx="843316" cy="50150"/>
          </a:xfrm>
          <a:prstGeom prst="bentConnector4">
            <a:avLst>
              <a:gd name="adj1" fmla="val 35543"/>
              <a:gd name="adj2" fmla="val 189651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4" idx="1"/>
            <a:endCxn id="84" idx="3"/>
          </p:cNvCxnSpPr>
          <p:nvPr/>
        </p:nvCxnSpPr>
        <p:spPr>
          <a:xfrm rot="10800000">
            <a:off x="5296811" y="1200938"/>
            <a:ext cx="89835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6847" y="3577573"/>
            <a:ext cx="1311377" cy="1065290"/>
            <a:chOff x="3689433" y="4989465"/>
            <a:chExt cx="1619252" cy="136826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752287" y="5271439"/>
              <a:ext cx="1556398" cy="83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r>
                <a:rPr lang="en-CA" dirty="0" smtClean="0"/>
                <a:t/>
              </a:r>
              <a:br>
                <a:rPr lang="en-CA" dirty="0" smtClean="0"/>
              </a:br>
              <a:r>
                <a:rPr lang="en-CA" dirty="0" smtClean="0"/>
                <a:t>Users</a:t>
              </a:r>
            </a:p>
          </p:txBody>
        </p:sp>
      </p:grpSp>
      <p:sp>
        <p:nvSpPr>
          <p:cNvPr id="69" name="Rounded Rectangle 68">
            <a:hlinkClick r:id="rId4"/>
          </p:cNvPr>
          <p:cNvSpPr/>
          <p:nvPr/>
        </p:nvSpPr>
        <p:spPr>
          <a:xfrm>
            <a:off x="2007371" y="3974804"/>
            <a:ext cx="1318714" cy="11028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/>
          </p:cNvPr>
          <p:cNvSpPr/>
          <p:nvPr/>
        </p:nvSpPr>
        <p:spPr>
          <a:xfrm>
            <a:off x="2115381" y="4060026"/>
            <a:ext cx="1097820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ActiveData </a:t>
            </a:r>
            <a:r>
              <a:rPr lang="en-CA" sz="1200" b="1" dirty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0" idx="1"/>
            <a:endCxn id="67" idx="3"/>
          </p:cNvCxnSpPr>
          <p:nvPr/>
        </p:nvCxnSpPr>
        <p:spPr>
          <a:xfrm rot="10800000">
            <a:off x="1458223" y="4110218"/>
            <a:ext cx="657159" cy="2800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hlinkClick r:id="rId4"/>
          </p:cNvPr>
          <p:cNvSpPr/>
          <p:nvPr/>
        </p:nvSpPr>
        <p:spPr>
          <a:xfrm>
            <a:off x="4013467" y="2256531"/>
            <a:ext cx="1409589" cy="106769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Post-ETL Server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1344253)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7" y="2397106"/>
            <a:ext cx="487671" cy="487671"/>
          </a:xfrm>
          <a:prstGeom prst="rect">
            <a:avLst/>
          </a:prstGeom>
        </p:spPr>
      </p:pic>
      <p:sp>
        <p:nvSpPr>
          <p:cNvPr id="85" name="Rounded Rectangle 84">
            <a:hlinkClick r:id="rId11"/>
          </p:cNvPr>
          <p:cNvSpPr/>
          <p:nvPr/>
        </p:nvSpPr>
        <p:spPr>
          <a:xfrm>
            <a:off x="3833382" y="3778441"/>
            <a:ext cx="1451806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(1429564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85" idx="1"/>
            <a:endCxn id="70" idx="3"/>
          </p:cNvCxnSpPr>
          <p:nvPr/>
        </p:nvCxnSpPr>
        <p:spPr>
          <a:xfrm rot="10800000">
            <a:off x="3213202" y="4390240"/>
            <a:ext cx="620181" cy="27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85" idx="0"/>
            <a:endCxn id="4" idx="1"/>
          </p:cNvCxnSpPr>
          <p:nvPr/>
        </p:nvCxnSpPr>
        <p:spPr>
          <a:xfrm rot="16200000" flipV="1">
            <a:off x="3960752" y="3179908"/>
            <a:ext cx="1137499" cy="59568"/>
          </a:xfrm>
          <a:prstGeom prst="bentConnector4">
            <a:avLst>
              <a:gd name="adj1" fmla="val 19604"/>
              <a:gd name="adj2" fmla="val 160237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5" idx="3"/>
          </p:cNvCxnSpPr>
          <p:nvPr/>
        </p:nvCxnSpPr>
        <p:spPr>
          <a:xfrm rot="10800000">
            <a:off x="5285188" y="4390511"/>
            <a:ext cx="929518" cy="17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" idx="1"/>
          </p:cNvCxnSpPr>
          <p:nvPr/>
        </p:nvCxnSpPr>
        <p:spPr>
          <a:xfrm rot="10800000" flipV="1">
            <a:off x="4112351" y="2640941"/>
            <a:ext cx="387367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30</cp:revision>
  <dcterms:created xsi:type="dcterms:W3CDTF">2013-11-07T14:37:20Z</dcterms:created>
  <dcterms:modified xsi:type="dcterms:W3CDTF">2018-01-30T20:41:46Z</dcterms:modified>
</cp:coreProperties>
</file>