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5" TargetMode="External"/><Relationship Id="rId3" Type="http://schemas.openxmlformats.org/officeDocument/2006/relationships/hyperlink" Target="https://bugzilla.mozilla.org/show_bug.cgi?id=922477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bugzilla.mozilla.org/show_bug.cgi?id=931066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hyperlink" Target="https://bugzilla.mozilla.org/show_bug.cgi?id=87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hlinkClick r:id="rId2"/>
          </p:cNvPr>
          <p:cNvSpPr/>
          <p:nvPr/>
        </p:nvSpPr>
        <p:spPr>
          <a:xfrm>
            <a:off x="5974647" y="878396"/>
            <a:ext cx="1377143" cy="146067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Machine (922877)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610" y="192940"/>
            <a:ext cx="7370894" cy="381212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8" y="404664"/>
            <a:ext cx="3240360" cy="2462937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ounded Rectangle 84">
            <a:hlinkClick r:id="rId3"/>
          </p:cNvPr>
          <p:cNvSpPr/>
          <p:nvPr/>
        </p:nvSpPr>
        <p:spPr>
          <a:xfrm>
            <a:off x="3861294" y="2342305"/>
            <a:ext cx="1377143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 (922477)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3819213" y="694233"/>
            <a:ext cx="1377143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(872363)</a:t>
            </a:r>
          </a:p>
        </p:txBody>
      </p:sp>
      <p:sp>
        <p:nvSpPr>
          <p:cNvPr id="76" name="Rounded Rectangle 75">
            <a:hlinkClick r:id="rId5"/>
          </p:cNvPr>
          <p:cNvSpPr/>
          <p:nvPr/>
        </p:nvSpPr>
        <p:spPr>
          <a:xfrm>
            <a:off x="2051720" y="662070"/>
            <a:ext cx="1152128" cy="89247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VM(931066)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02931" y="2414314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084099" y="754007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52" y="921525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2" y="1200940"/>
            <a:ext cx="609080" cy="25226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31272" y="1453207"/>
            <a:ext cx="609081" cy="202669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8"/>
          </p:cNvPr>
          <p:cNvSpPr/>
          <p:nvPr/>
        </p:nvSpPr>
        <p:spPr>
          <a:xfrm>
            <a:off x="6195166" y="148848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9" y="1200939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9"/>
          </p:cNvPr>
          <p:cNvSpPr/>
          <p:nvPr/>
        </p:nvSpPr>
        <p:spPr>
          <a:xfrm>
            <a:off x="2159730" y="814195"/>
            <a:ext cx="936105" cy="38674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esFrontline</a:t>
            </a:r>
            <a:r>
              <a:rPr lang="en-CA" sz="1200" b="1" dirty="0" smtClean="0">
                <a:solidFill>
                  <a:schemeClr val="tx1"/>
                </a:solidFill>
              </a:rPr>
              <a:t> (879833)</a:t>
            </a:r>
          </a:p>
        </p:txBody>
      </p:sp>
      <p:cxnSp>
        <p:nvCxnSpPr>
          <p:cNvPr id="72" name="Elbow Connector 71"/>
          <p:cNvCxnSpPr>
            <a:stCxn id="10" idx="0"/>
            <a:endCxn id="71" idx="3"/>
          </p:cNvCxnSpPr>
          <p:nvPr/>
        </p:nvCxnSpPr>
        <p:spPr>
          <a:xfrm rot="16200000" flipH="1" flipV="1">
            <a:off x="3574920" y="274921"/>
            <a:ext cx="253561" cy="1211732"/>
          </a:xfrm>
          <a:prstGeom prst="bentConnector4">
            <a:avLst>
              <a:gd name="adj1" fmla="val -90156"/>
              <a:gd name="adj2" fmla="val 59221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8"/>
          </p:cNvPr>
          <p:cNvSpPr/>
          <p:nvPr/>
        </p:nvSpPr>
        <p:spPr>
          <a:xfrm>
            <a:off x="6195167" y="103355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79512" y="543441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490886" y="1007568"/>
            <a:ext cx="668844" cy="6851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10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8" y="386611"/>
            <a:ext cx="101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BZ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59788" y="1655875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9745" y="326636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005774" y="4286799"/>
            <a:ext cx="2320624" cy="1923878"/>
            <a:chOff x="3689433" y="4989465"/>
            <a:chExt cx="1619250" cy="136826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847046" y="5329440"/>
              <a:ext cx="879514" cy="45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endParaRPr lang="en-CA" dirty="0" smtClean="0"/>
            </a:p>
            <a:p>
              <a:pPr algn="ctr"/>
              <a:r>
                <a:rPr lang="en-CA" dirty="0" smtClean="0"/>
                <a:t>Users</a:t>
              </a:r>
              <a:endParaRPr lang="en-CA" dirty="0"/>
            </a:p>
          </p:txBody>
        </p:sp>
      </p:grpSp>
      <p:cxnSp>
        <p:nvCxnSpPr>
          <p:cNvPr id="56" name="Elbow Connector 55"/>
          <p:cNvCxnSpPr>
            <a:stCxn id="6" idx="0"/>
            <a:endCxn id="55" idx="0"/>
          </p:cNvCxnSpPr>
          <p:nvPr/>
        </p:nvCxnSpPr>
        <p:spPr>
          <a:xfrm rot="16200000" flipH="1" flipV="1">
            <a:off x="2418890" y="2857318"/>
            <a:ext cx="2350514" cy="1464505"/>
          </a:xfrm>
          <a:prstGeom prst="bentConnector3">
            <a:avLst>
              <a:gd name="adj1" fmla="val -972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31" y="5121783"/>
            <a:ext cx="487671" cy="487671"/>
          </a:xfrm>
          <a:prstGeom prst="rect">
            <a:avLst/>
          </a:prstGeom>
        </p:spPr>
      </p:pic>
      <p:cxnSp>
        <p:nvCxnSpPr>
          <p:cNvPr id="61" name="Elbow Connector 60"/>
          <p:cNvCxnSpPr>
            <a:stCxn id="9" idx="1"/>
            <a:endCxn id="4" idx="0"/>
          </p:cNvCxnSpPr>
          <p:nvPr/>
        </p:nvCxnSpPr>
        <p:spPr>
          <a:xfrm rot="10800000" flipV="1">
            <a:off x="3693868" y="2861249"/>
            <a:ext cx="632531" cy="2260534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91298" y="5616603"/>
            <a:ext cx="1126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Toronto Server</a:t>
            </a:r>
            <a:endParaRPr lang="en-CA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737610" y="7370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9292</a:t>
            </a:r>
            <a:endParaRPr lang="en-CA" sz="600" b="1" dirty="0"/>
          </a:p>
        </p:txBody>
      </p:sp>
      <p:cxnSp>
        <p:nvCxnSpPr>
          <p:cNvPr id="36" name="Elbow Connector 35"/>
          <p:cNvCxnSpPr>
            <a:stCxn id="94" idx="1"/>
            <a:endCxn id="12" idx="3"/>
          </p:cNvCxnSpPr>
          <p:nvPr/>
        </p:nvCxnSpPr>
        <p:spPr>
          <a:xfrm rot="10800000" flipV="1">
            <a:off x="4754501" y="1200940"/>
            <a:ext cx="1440666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9" idx="3"/>
          </p:cNvCxnSpPr>
          <p:nvPr/>
        </p:nvCxnSpPr>
        <p:spPr>
          <a:xfrm rot="10800000" flipV="1">
            <a:off x="4773334" y="1655877"/>
            <a:ext cx="1421833" cy="120537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99427" y="9485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18258" y="26169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75959" y="7190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  <a:endParaRPr lang="en-CA" sz="1200" dirty="0"/>
          </a:p>
        </p:txBody>
      </p:sp>
      <p:cxnSp>
        <p:nvCxnSpPr>
          <p:cNvPr id="74" name="Elbow Connector 73"/>
          <p:cNvCxnSpPr>
            <a:stCxn id="11" idx="0"/>
            <a:endCxn id="71" idx="3"/>
          </p:cNvCxnSpPr>
          <p:nvPr/>
        </p:nvCxnSpPr>
        <p:spPr>
          <a:xfrm rot="16200000" flipH="1" flipV="1">
            <a:off x="3792148" y="64045"/>
            <a:ext cx="247209" cy="1639835"/>
          </a:xfrm>
          <a:prstGeom prst="bentConnector4">
            <a:avLst>
              <a:gd name="adj1" fmla="val -119104"/>
              <a:gd name="adj2" fmla="val 7376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04062" y="7190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51719" y="1608731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err="1" smtClean="0"/>
              <a:t>esFrontline</a:t>
            </a:r>
            <a:r>
              <a:rPr lang="en-CA" sz="800" dirty="0" smtClean="0"/>
              <a:t> only delegates to </a:t>
            </a:r>
            <a:r>
              <a:rPr lang="en-CA" sz="800" dirty="0" err="1" smtClean="0"/>
              <a:t>elasticsearch</a:t>
            </a:r>
            <a:r>
              <a:rPr lang="en-CA" sz="800" dirty="0" smtClean="0"/>
              <a:t>[12] to prevent overloading all 3 nodes</a:t>
            </a:r>
            <a:endParaRPr lang="en-CA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159285" y="486920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smtClean="0"/>
              <a:t>Public ETL pushes  to elasticsearch3 to balance load with </a:t>
            </a:r>
            <a:r>
              <a:rPr lang="en-CA" sz="800" dirty="0" err="1" smtClean="0"/>
              <a:t>esFrontline</a:t>
            </a:r>
            <a:endParaRPr lang="en-CA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194791" y="23850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4</a:t>
            </a:r>
          </a:p>
        </p:txBody>
      </p:sp>
      <p:cxnSp>
        <p:nvCxnSpPr>
          <p:cNvPr id="90" name="Elbow Connector 89"/>
          <p:cNvCxnSpPr>
            <a:stCxn id="8" idx="0"/>
          </p:cNvCxnSpPr>
          <p:nvPr/>
        </p:nvCxnSpPr>
        <p:spPr>
          <a:xfrm rot="16200000" flipH="1" flipV="1">
            <a:off x="2636116" y="2646444"/>
            <a:ext cx="2344164" cy="1892608"/>
          </a:xfrm>
          <a:prstGeom prst="bentConnector3">
            <a:avLst>
              <a:gd name="adj1" fmla="val -1303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2894" y="2387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</a:t>
            </a:r>
            <a:endParaRPr lang="en-CA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241166" y="2258563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smtClean="0"/>
              <a:t>Private ETL pushes to elasticsearch6 to balance load with </a:t>
            </a:r>
            <a:r>
              <a:rPr lang="en-CA" sz="800" dirty="0" err="1" smtClean="0"/>
              <a:t>MozillaVPN</a:t>
            </a:r>
            <a:r>
              <a:rPr lang="en-CA" sz="800" dirty="0" smtClean="0"/>
              <a:t> users</a:t>
            </a:r>
            <a:endParaRPr lang="en-CA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754645" y="4286799"/>
            <a:ext cx="15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err="1" smtClean="0"/>
              <a:t>MozillaVPN</a:t>
            </a:r>
            <a:r>
              <a:rPr lang="en-CA" sz="800" dirty="0" smtClean="0"/>
              <a:t> users technically have access to all three nodes, but the common </a:t>
            </a:r>
            <a:r>
              <a:rPr lang="en-CA" sz="800" dirty="0" err="1" smtClean="0"/>
              <a:t>MoDevLib</a:t>
            </a:r>
            <a:r>
              <a:rPr lang="en-CA" sz="800" dirty="0" smtClean="0"/>
              <a:t> library only uses </a:t>
            </a:r>
            <a:r>
              <a:rPr lang="en-CA" sz="800" dirty="0" err="1" smtClean="0"/>
              <a:t>elasticsearch</a:t>
            </a:r>
            <a:r>
              <a:rPr lang="en-CA" sz="800" dirty="0" smtClean="0"/>
              <a:t>[45]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130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22</cp:revision>
  <dcterms:created xsi:type="dcterms:W3CDTF">2013-11-07T14:37:20Z</dcterms:created>
  <dcterms:modified xsi:type="dcterms:W3CDTF">2018-01-10T20:58:45Z</dcterms:modified>
</cp:coreProperties>
</file>