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-1522" y="-2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29739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1080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986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149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8657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378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066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9814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8667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409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32945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13E19-9712-4C08-A35C-78B78B9B3BC2}" type="datetimeFigureOut">
              <a:rPr lang="en-CA" smtClean="0"/>
              <a:t>2018-01-10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2587-C739-446A-B7E4-19BF6DFA4A4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7090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bugzilla.mozilla.org/show_bug.cgi?id=879833" TargetMode="External"/><Relationship Id="rId3" Type="http://schemas.openxmlformats.org/officeDocument/2006/relationships/hyperlink" Target="https://bugzilla.mozilla.org/show_bug.cgi?id=872363" TargetMode="External"/><Relationship Id="rId7" Type="http://schemas.openxmlformats.org/officeDocument/2006/relationships/hyperlink" Target="https://bugzilla.mozilla.org/show_bug.cgi?id=879835" TargetMode="External"/><Relationship Id="rId2" Type="http://schemas.openxmlformats.org/officeDocument/2006/relationships/hyperlink" Target="https://bugzilla.mozilla.org/show_bug.cgi?id=922877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hyperlink" Target="https://bugzilla.mozilla.org/show_bug.cgi?id=922477" TargetMode="External"/><Relationship Id="rId5" Type="http://schemas.openxmlformats.org/officeDocument/2006/relationships/image" Target="../media/image1.png"/><Relationship Id="rId10" Type="http://schemas.openxmlformats.org/officeDocument/2006/relationships/image" Target="../media/image4.png"/><Relationship Id="rId4" Type="http://schemas.openxmlformats.org/officeDocument/2006/relationships/hyperlink" Target="https://bugzilla.mozilla.org/show_bug.cgi?id=931066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ounded Rectangle 59">
            <a:hlinkClick r:id="rId2"/>
          </p:cNvPr>
          <p:cNvSpPr/>
          <p:nvPr/>
        </p:nvSpPr>
        <p:spPr>
          <a:xfrm>
            <a:off x="5994187" y="4095679"/>
            <a:ext cx="1377141" cy="835592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VM </a:t>
            </a:r>
            <a:r>
              <a:rPr lang="en-CA" sz="1200" b="1" dirty="0" smtClean="0">
                <a:solidFill>
                  <a:schemeClr val="tx1"/>
                </a:solidFill>
              </a:rPr>
              <a:t>(no bug yet)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50" name="Rounded Rectangle 49">
            <a:hlinkClick r:id="rId2"/>
          </p:cNvPr>
          <p:cNvSpPr/>
          <p:nvPr/>
        </p:nvSpPr>
        <p:spPr>
          <a:xfrm>
            <a:off x="5974647" y="878396"/>
            <a:ext cx="1377143" cy="846495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VM </a:t>
            </a:r>
            <a:r>
              <a:rPr lang="en-CA" sz="1200" b="1" dirty="0">
                <a:solidFill>
                  <a:schemeClr val="tx1"/>
                </a:solidFill>
              </a:rPr>
              <a:t>(no bug yet)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125" name="Rectangle 124"/>
          <p:cNvSpPr/>
          <p:nvPr/>
        </p:nvSpPr>
        <p:spPr>
          <a:xfrm>
            <a:off x="1737610" y="192939"/>
            <a:ext cx="7370894" cy="5750661"/>
          </a:xfrm>
          <a:prstGeom prst="rect">
            <a:avLst/>
          </a:prstGeom>
          <a:noFill/>
          <a:ln w="539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4" name="Rectangle 123"/>
          <p:cNvSpPr/>
          <p:nvPr/>
        </p:nvSpPr>
        <p:spPr>
          <a:xfrm>
            <a:off x="5724128" y="404664"/>
            <a:ext cx="3240360" cy="4748361"/>
          </a:xfrm>
          <a:prstGeom prst="rect">
            <a:avLst/>
          </a:prstGeom>
          <a:noFill/>
          <a:ln w="539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4" name="Rounded Rectangle 83">
            <a:hlinkClick r:id="rId3"/>
          </p:cNvPr>
          <p:cNvSpPr/>
          <p:nvPr/>
        </p:nvSpPr>
        <p:spPr>
          <a:xfrm>
            <a:off x="3802923" y="604250"/>
            <a:ext cx="1493887" cy="1193376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ES Cluster (1344296</a:t>
            </a:r>
            <a:r>
              <a:rPr lang="en-CA" sz="1200" b="1" dirty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76" name="Rounded Rectangle 75">
            <a:hlinkClick r:id="rId4"/>
          </p:cNvPr>
          <p:cNvSpPr/>
          <p:nvPr/>
        </p:nvSpPr>
        <p:spPr>
          <a:xfrm>
            <a:off x="2040034" y="771899"/>
            <a:ext cx="1318714" cy="1112319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VM(no bug yet)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4110141" y="3872212"/>
            <a:ext cx="875038" cy="670402"/>
            <a:chOff x="1259632" y="4710257"/>
            <a:chExt cx="875038" cy="670402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632" y="4710257"/>
              <a:ext cx="446935" cy="446935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7735" y="4716609"/>
              <a:ext cx="446935" cy="446935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3099" y="4933724"/>
              <a:ext cx="446935" cy="446935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4112350" y="682588"/>
            <a:ext cx="875038" cy="670402"/>
            <a:chOff x="1944668" y="1262408"/>
            <a:chExt cx="875038" cy="67040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44668" y="1262408"/>
              <a:ext cx="446935" cy="44693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2771" y="1268760"/>
              <a:ext cx="446935" cy="44693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8135" y="1485875"/>
              <a:ext cx="446935" cy="446935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7740348" y="2137175"/>
            <a:ext cx="1063365" cy="1283338"/>
            <a:chOff x="7740352" y="921525"/>
            <a:chExt cx="1063365" cy="1283338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40352" y="921525"/>
              <a:ext cx="1063365" cy="1063365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7822231" y="1927864"/>
              <a:ext cx="8996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200" b="1" dirty="0" err="1" smtClean="0"/>
                <a:t>Bugzilla</a:t>
              </a:r>
              <a:r>
                <a:rPr lang="en-CA" sz="1200" b="1" dirty="0" smtClean="0"/>
                <a:t> DB</a:t>
              </a:r>
            </a:p>
          </p:txBody>
        </p:sp>
      </p:grpSp>
      <p:cxnSp>
        <p:nvCxnSpPr>
          <p:cNvPr id="23" name="Elbow Connector 22"/>
          <p:cNvCxnSpPr>
            <a:stCxn id="17" idx="1"/>
            <a:endCxn id="94" idx="3"/>
          </p:cNvCxnSpPr>
          <p:nvPr/>
        </p:nvCxnSpPr>
        <p:spPr>
          <a:xfrm rot="10800000">
            <a:off x="7131272" y="1200940"/>
            <a:ext cx="609076" cy="1467918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7" idx="1"/>
            <a:endCxn id="45" idx="3"/>
          </p:cNvCxnSpPr>
          <p:nvPr/>
        </p:nvCxnSpPr>
        <p:spPr>
          <a:xfrm rot="10800000" flipV="1">
            <a:off x="7150812" y="2668857"/>
            <a:ext cx="589537" cy="1723353"/>
          </a:xfrm>
          <a:prstGeom prst="bentConnector3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hlinkClick r:id="rId7"/>
          </p:cNvPr>
          <p:cNvSpPr/>
          <p:nvPr/>
        </p:nvSpPr>
        <p:spPr>
          <a:xfrm>
            <a:off x="6214706" y="4224823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ETL </a:t>
            </a:r>
            <a:r>
              <a:rPr lang="en-CA" sz="1200" b="1" dirty="0">
                <a:solidFill>
                  <a:schemeClr val="tx1"/>
                </a:solidFill>
              </a:rPr>
              <a:t>(no bug)</a:t>
            </a:r>
          </a:p>
        </p:txBody>
      </p:sp>
      <p:cxnSp>
        <p:nvCxnSpPr>
          <p:cNvPr id="58" name="Elbow Connector 57"/>
          <p:cNvCxnSpPr>
            <a:stCxn id="94" idx="1"/>
          </p:cNvCxnSpPr>
          <p:nvPr/>
        </p:nvCxnSpPr>
        <p:spPr>
          <a:xfrm rot="10800000" flipV="1">
            <a:off x="5974649" y="1200939"/>
            <a:ext cx="220518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ounded Rectangle 70">
            <a:hlinkClick r:id="rId8"/>
          </p:cNvPr>
          <p:cNvSpPr/>
          <p:nvPr/>
        </p:nvSpPr>
        <p:spPr>
          <a:xfrm>
            <a:off x="2150481" y="870723"/>
            <a:ext cx="1097819" cy="66042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ActiveData </a:t>
            </a:r>
            <a:r>
              <a:rPr lang="en-CA" sz="1200" b="1" dirty="0">
                <a:solidFill>
                  <a:schemeClr val="tx1"/>
                </a:solidFill>
              </a:rPr>
              <a:t>(no bug yet)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2" name="Elbow Connector 71"/>
          <p:cNvCxnSpPr>
            <a:stCxn id="84" idx="1"/>
            <a:endCxn id="71" idx="3"/>
          </p:cNvCxnSpPr>
          <p:nvPr/>
        </p:nvCxnSpPr>
        <p:spPr>
          <a:xfrm rot="10800000">
            <a:off x="3248301" y="1200938"/>
            <a:ext cx="554623" cy="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ounded Rectangle 93">
            <a:hlinkClick r:id="rId7"/>
          </p:cNvPr>
          <p:cNvSpPr/>
          <p:nvPr/>
        </p:nvSpPr>
        <p:spPr>
          <a:xfrm>
            <a:off x="6195167" y="1033552"/>
            <a:ext cx="936105" cy="334776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Public ETL </a:t>
            </a:r>
            <a:r>
              <a:rPr lang="en-CA" sz="1200" b="1" dirty="0">
                <a:solidFill>
                  <a:schemeClr val="tx1"/>
                </a:solidFill>
              </a:rPr>
              <a:t>(no bug)</a:t>
            </a:r>
          </a:p>
        </p:txBody>
      </p:sp>
      <p:grpSp>
        <p:nvGrpSpPr>
          <p:cNvPr id="103" name="Group 102"/>
          <p:cNvGrpSpPr/>
          <p:nvPr/>
        </p:nvGrpSpPr>
        <p:grpSpPr>
          <a:xfrm>
            <a:off x="197750" y="1110930"/>
            <a:ext cx="1311374" cy="1065290"/>
            <a:chOff x="3689433" y="4989465"/>
            <a:chExt cx="1619250" cy="1368266"/>
          </a:xfrm>
        </p:grpSpPr>
        <p:pic>
          <p:nvPicPr>
            <p:cNvPr id="101" name="Picture 100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102" name="TextBox 101"/>
            <p:cNvSpPr txBox="1"/>
            <p:nvPr/>
          </p:nvSpPr>
          <p:spPr>
            <a:xfrm>
              <a:off x="3927059" y="5427809"/>
              <a:ext cx="945067" cy="369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smtClean="0"/>
                <a:t>Internet</a:t>
              </a:r>
              <a:endParaRPr lang="en-CA" dirty="0"/>
            </a:p>
          </p:txBody>
        </p:sp>
      </p:grpSp>
      <p:cxnSp>
        <p:nvCxnSpPr>
          <p:cNvPr id="109" name="Elbow Connector 108"/>
          <p:cNvCxnSpPr>
            <a:stCxn id="71" idx="1"/>
            <a:endCxn id="101" idx="3"/>
          </p:cNvCxnSpPr>
          <p:nvPr/>
        </p:nvCxnSpPr>
        <p:spPr>
          <a:xfrm rot="10800000" flipV="1">
            <a:off x="1509125" y="1200937"/>
            <a:ext cx="641357" cy="4426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/>
          <p:cNvSpPr txBox="1"/>
          <p:nvPr/>
        </p:nvSpPr>
        <p:spPr>
          <a:xfrm>
            <a:off x="1737610" y="199673"/>
            <a:ext cx="1592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C00000"/>
                </a:solidFill>
              </a:rPr>
              <a:t>IT Managed Machines</a:t>
            </a:r>
            <a:endParaRPr lang="en-CA" sz="1200" b="1" dirty="0">
              <a:solidFill>
                <a:srgbClr val="C00000"/>
              </a:solidFill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5724128" y="386611"/>
            <a:ext cx="1699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200" b="1" dirty="0" smtClean="0">
                <a:solidFill>
                  <a:srgbClr val="7030A0"/>
                </a:solidFill>
              </a:rPr>
              <a:t>Privileged Bugzilla Zone</a:t>
            </a:r>
            <a:endParaRPr lang="en-CA" sz="1200" b="1" dirty="0">
              <a:solidFill>
                <a:srgbClr val="7030A0"/>
              </a:solidFill>
            </a:endParaRPr>
          </a:p>
        </p:txBody>
      </p:sp>
      <p:cxnSp>
        <p:nvCxnSpPr>
          <p:cNvPr id="46" name="Elbow Connector 45"/>
          <p:cNvCxnSpPr/>
          <p:nvPr/>
        </p:nvCxnSpPr>
        <p:spPr>
          <a:xfrm rot="10800000" flipV="1">
            <a:off x="5979326" y="4399394"/>
            <a:ext cx="220518" cy="1"/>
          </a:xfrm>
          <a:prstGeom prst="bentConnector3">
            <a:avLst>
              <a:gd name="adj1" fmla="val 62565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564284" y="5255016"/>
            <a:ext cx="235213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100" b="1" dirty="0" smtClean="0"/>
              <a:t>Note: </a:t>
            </a:r>
            <a:r>
              <a:rPr lang="en-CA" sz="1100" dirty="0" smtClean="0"/>
              <a:t>Arrow heads indicate which side initiates connection, and logical direction of data flow.</a:t>
            </a:r>
            <a:endParaRPr lang="en-CA" sz="1100" dirty="0"/>
          </a:p>
        </p:txBody>
      </p:sp>
      <p:cxnSp>
        <p:nvCxnSpPr>
          <p:cNvPr id="61" name="Elbow Connector 60"/>
          <p:cNvCxnSpPr>
            <a:stCxn id="84" idx="2"/>
            <a:endCxn id="4" idx="1"/>
          </p:cNvCxnSpPr>
          <p:nvPr/>
        </p:nvCxnSpPr>
        <p:spPr>
          <a:xfrm rot="5400000">
            <a:off x="4103134" y="2194209"/>
            <a:ext cx="843316" cy="50150"/>
          </a:xfrm>
          <a:prstGeom prst="bentConnector4">
            <a:avLst>
              <a:gd name="adj1" fmla="val 35543"/>
              <a:gd name="adj2" fmla="val 1896516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94" idx="1"/>
            <a:endCxn id="84" idx="3"/>
          </p:cNvCxnSpPr>
          <p:nvPr/>
        </p:nvCxnSpPr>
        <p:spPr>
          <a:xfrm rot="10800000">
            <a:off x="5296811" y="1200938"/>
            <a:ext cx="898357" cy="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" name="Group 64"/>
          <p:cNvGrpSpPr/>
          <p:nvPr/>
        </p:nvGrpSpPr>
        <p:grpSpPr>
          <a:xfrm>
            <a:off x="146847" y="3577573"/>
            <a:ext cx="1311377" cy="1065290"/>
            <a:chOff x="3689433" y="4989465"/>
            <a:chExt cx="1619252" cy="1368266"/>
          </a:xfrm>
        </p:grpSpPr>
        <p:pic>
          <p:nvPicPr>
            <p:cNvPr id="67" name="Picture 66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9433" y="4989465"/>
              <a:ext cx="1619250" cy="1368266"/>
            </a:xfrm>
            <a:prstGeom prst="rect">
              <a:avLst/>
            </a:prstGeom>
          </p:spPr>
        </p:pic>
        <p:sp>
          <p:nvSpPr>
            <p:cNvPr id="68" name="TextBox 67"/>
            <p:cNvSpPr txBox="1"/>
            <p:nvPr/>
          </p:nvSpPr>
          <p:spPr>
            <a:xfrm>
              <a:off x="3752287" y="5271439"/>
              <a:ext cx="1556398" cy="8301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 err="1" smtClean="0"/>
                <a:t>MozillaVPN</a:t>
              </a:r>
              <a:r>
                <a:rPr lang="en-CA" dirty="0" smtClean="0"/>
                <a:t/>
              </a:r>
              <a:br>
                <a:rPr lang="en-CA" dirty="0" smtClean="0"/>
              </a:br>
              <a:r>
                <a:rPr lang="en-CA" dirty="0" smtClean="0"/>
                <a:t>Users</a:t>
              </a:r>
            </a:p>
          </p:txBody>
        </p:sp>
      </p:grpSp>
      <p:sp>
        <p:nvSpPr>
          <p:cNvPr id="69" name="Rounded Rectangle 68">
            <a:hlinkClick r:id="rId4"/>
          </p:cNvPr>
          <p:cNvSpPr/>
          <p:nvPr/>
        </p:nvSpPr>
        <p:spPr>
          <a:xfrm>
            <a:off x="2007371" y="3974804"/>
            <a:ext cx="1318714" cy="1102888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>
                <a:solidFill>
                  <a:schemeClr val="tx1"/>
                </a:solidFill>
              </a:rPr>
              <a:t>VM(no bug yet)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sp>
        <p:nvSpPr>
          <p:cNvPr id="70" name="Rounded Rectangle 69">
            <a:hlinkClick r:id="rId8"/>
          </p:cNvPr>
          <p:cNvSpPr/>
          <p:nvPr/>
        </p:nvSpPr>
        <p:spPr>
          <a:xfrm>
            <a:off x="2115381" y="4060026"/>
            <a:ext cx="1097820" cy="660428"/>
          </a:xfrm>
          <a:prstGeom prst="round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50000">
                <a:schemeClr val="bg1">
                  <a:lumMod val="95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0"/>
          </a:gra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ActiveData </a:t>
            </a:r>
            <a:r>
              <a:rPr lang="en-CA" sz="1200" b="1" dirty="0">
                <a:solidFill>
                  <a:schemeClr val="tx1"/>
                </a:solidFill>
              </a:rPr>
              <a:t>(no bug yet)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75" name="Elbow Connector 74"/>
          <p:cNvCxnSpPr>
            <a:stCxn id="70" idx="1"/>
            <a:endCxn id="67" idx="3"/>
          </p:cNvCxnSpPr>
          <p:nvPr/>
        </p:nvCxnSpPr>
        <p:spPr>
          <a:xfrm rot="10800000">
            <a:off x="1458223" y="4110218"/>
            <a:ext cx="657159" cy="280022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ounded Rectangle 81">
            <a:hlinkClick r:id="rId4"/>
          </p:cNvPr>
          <p:cNvSpPr/>
          <p:nvPr/>
        </p:nvSpPr>
        <p:spPr>
          <a:xfrm>
            <a:off x="4013467" y="2256531"/>
            <a:ext cx="1409589" cy="1067693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Post-ETL Server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>
                <a:solidFill>
                  <a:schemeClr val="tx1"/>
                </a:solidFill>
              </a:rPr>
              <a:t>(</a:t>
            </a:r>
            <a:r>
              <a:rPr lang="en-CA" sz="1200" b="1" dirty="0" smtClean="0">
                <a:solidFill>
                  <a:schemeClr val="tx1"/>
                </a:solidFill>
              </a:rPr>
              <a:t>1344253)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717" y="2397106"/>
            <a:ext cx="487671" cy="487671"/>
          </a:xfrm>
          <a:prstGeom prst="rect">
            <a:avLst/>
          </a:prstGeom>
        </p:spPr>
      </p:pic>
      <p:sp>
        <p:nvSpPr>
          <p:cNvPr id="85" name="Rounded Rectangle 84">
            <a:hlinkClick r:id="rId11"/>
          </p:cNvPr>
          <p:cNvSpPr/>
          <p:nvPr/>
        </p:nvSpPr>
        <p:spPr>
          <a:xfrm>
            <a:off x="3833382" y="3778441"/>
            <a:ext cx="1451806" cy="1224137"/>
          </a:xfrm>
          <a:prstGeom prst="round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r>
              <a:rPr lang="en-CA" sz="1200" b="1" dirty="0" smtClean="0">
                <a:solidFill>
                  <a:schemeClr val="tx1"/>
                </a:solidFill>
              </a:rPr>
              <a:t>Private ES Cluster</a:t>
            </a:r>
            <a:br>
              <a:rPr lang="en-CA" sz="1200" b="1" dirty="0" smtClean="0">
                <a:solidFill>
                  <a:schemeClr val="tx1"/>
                </a:solidFill>
              </a:rPr>
            </a:br>
            <a:r>
              <a:rPr lang="en-CA" sz="1200" b="1" dirty="0" smtClean="0">
                <a:solidFill>
                  <a:schemeClr val="tx1"/>
                </a:solidFill>
              </a:rPr>
              <a:t>(1429564</a:t>
            </a:r>
            <a:r>
              <a:rPr lang="en-CA" sz="1200" b="1" dirty="0">
                <a:solidFill>
                  <a:schemeClr val="tx1"/>
                </a:solidFill>
              </a:rPr>
              <a:t>)</a:t>
            </a:r>
            <a:endParaRPr lang="en-CA" sz="1200" b="1" dirty="0" smtClean="0">
              <a:solidFill>
                <a:schemeClr val="tx1"/>
              </a:solidFill>
            </a:endParaRPr>
          </a:p>
        </p:txBody>
      </p:sp>
      <p:cxnSp>
        <p:nvCxnSpPr>
          <p:cNvPr id="90" name="Elbow Connector 89"/>
          <p:cNvCxnSpPr>
            <a:stCxn id="85" idx="1"/>
            <a:endCxn id="70" idx="3"/>
          </p:cNvCxnSpPr>
          <p:nvPr/>
        </p:nvCxnSpPr>
        <p:spPr>
          <a:xfrm rot="10800000">
            <a:off x="3213202" y="4390240"/>
            <a:ext cx="620181" cy="270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/>
          <p:cNvCxnSpPr>
            <a:stCxn id="85" idx="0"/>
            <a:endCxn id="4" idx="1"/>
          </p:cNvCxnSpPr>
          <p:nvPr/>
        </p:nvCxnSpPr>
        <p:spPr>
          <a:xfrm rot="16200000" flipV="1">
            <a:off x="3960752" y="3179908"/>
            <a:ext cx="1137499" cy="59568"/>
          </a:xfrm>
          <a:prstGeom prst="bentConnector4">
            <a:avLst>
              <a:gd name="adj1" fmla="val 19604"/>
              <a:gd name="adj2" fmla="val 1602375"/>
            </a:avLst>
          </a:prstGeom>
          <a:ln w="3175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45" idx="1"/>
            <a:endCxn id="85" idx="3"/>
          </p:cNvCxnSpPr>
          <p:nvPr/>
        </p:nvCxnSpPr>
        <p:spPr>
          <a:xfrm rot="10800000">
            <a:off x="5285188" y="4390511"/>
            <a:ext cx="929518" cy="1701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4" idx="1"/>
          </p:cNvCxnSpPr>
          <p:nvPr/>
        </p:nvCxnSpPr>
        <p:spPr>
          <a:xfrm rot="10800000" flipV="1">
            <a:off x="4112351" y="2640941"/>
            <a:ext cx="387367" cy="3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4369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84</Words>
  <Application>Microsoft Office PowerPoint</Application>
  <PresentationFormat>On-screen Show (4:3)</PresentationFormat>
  <Paragraphs>17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klahnakoski</dc:creator>
  <cp:lastModifiedBy>mozilla</cp:lastModifiedBy>
  <cp:revision>28</cp:revision>
  <dcterms:created xsi:type="dcterms:W3CDTF">2013-11-07T14:37:20Z</dcterms:created>
  <dcterms:modified xsi:type="dcterms:W3CDTF">2018-01-10T21:04:18Z</dcterms:modified>
</cp:coreProperties>
</file>