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44171" y="3120154"/>
            <a:ext cx="1872208" cy="1080120"/>
            <a:chOff x="1835696" y="764704"/>
            <a:chExt cx="1872208" cy="1080120"/>
          </a:xfrm>
        </p:grpSpPr>
        <p:sp>
          <p:nvSpPr>
            <p:cNvPr id="4" name="Rectangle 3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3229" y="1543813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5205437" y="2407909"/>
            <a:ext cx="720080" cy="6610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00155" y="2946623"/>
            <a:ext cx="2160240" cy="14271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269333" y="3933057"/>
            <a:ext cx="878731" cy="79208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51820" y="4808204"/>
            <a:ext cx="220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Focus on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9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44171" y="3120154"/>
            <a:ext cx="1872208" cy="1080120"/>
            <a:chOff x="1835696" y="764704"/>
            <a:chExt cx="1872208" cy="1080120"/>
          </a:xfrm>
        </p:grpSpPr>
        <p:sp>
          <p:nvSpPr>
            <p:cNvPr id="4" name="Rectangle 3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3229" y="1543813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5205437" y="2407909"/>
            <a:ext cx="720080" cy="6610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89213" y="1370282"/>
            <a:ext cx="2160240" cy="14271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411760" y="980728"/>
            <a:ext cx="648073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82481" y="404664"/>
            <a:ext cx="1602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Fact table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6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44171" y="3120154"/>
            <a:ext cx="1872208" cy="1080120"/>
            <a:chOff x="1835696" y="764704"/>
            <a:chExt cx="1872208" cy="1080120"/>
          </a:xfrm>
        </p:grpSpPr>
        <p:sp>
          <p:nvSpPr>
            <p:cNvPr id="4" name="Rectangle 3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3229" y="1543813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0275" y="4784173"/>
            <a:ext cx="1872208" cy="1080120"/>
            <a:chOff x="1835696" y="764704"/>
            <a:chExt cx="1872208" cy="1080120"/>
          </a:xfrm>
        </p:grpSpPr>
        <p:sp>
          <p:nvSpPr>
            <p:cNvPr id="17" name="Rectangle 16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a.b.d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21061" y="3068960"/>
            <a:ext cx="1872208" cy="1080120"/>
            <a:chOff x="1835696" y="764704"/>
            <a:chExt cx="1872208" cy="1080120"/>
          </a:xfrm>
        </p:grpSpPr>
        <p:sp>
          <p:nvSpPr>
            <p:cNvPr id="21" name="Rectangle 20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5205437" y="2407909"/>
            <a:ext cx="720080" cy="6610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369406" y="512676"/>
            <a:ext cx="1872208" cy="1080120"/>
            <a:chOff x="1835696" y="764704"/>
            <a:chExt cx="1872208" cy="1080120"/>
          </a:xfrm>
        </p:grpSpPr>
        <p:sp>
          <p:nvSpPr>
            <p:cNvPr id="31" name="Rectangle 30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5205437" y="1052737"/>
            <a:ext cx="1094755" cy="5990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596299" y="4293096"/>
            <a:ext cx="495981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699792" y="2407909"/>
            <a:ext cx="504057" cy="58904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36259" y="4610642"/>
            <a:ext cx="2160240" cy="14271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85357" y="5260931"/>
            <a:ext cx="1440160" cy="464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69818" y="4999321"/>
            <a:ext cx="2632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Focus on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a.b.d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1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44171" y="3120154"/>
            <a:ext cx="1872208" cy="1080120"/>
            <a:chOff x="1835696" y="764704"/>
            <a:chExt cx="1872208" cy="1080120"/>
          </a:xfrm>
        </p:grpSpPr>
        <p:sp>
          <p:nvSpPr>
            <p:cNvPr id="4" name="Rectangle 3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3229" y="1543813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0275" y="4784173"/>
            <a:ext cx="1872208" cy="1080120"/>
            <a:chOff x="1835696" y="764704"/>
            <a:chExt cx="1872208" cy="1080120"/>
          </a:xfrm>
        </p:grpSpPr>
        <p:sp>
          <p:nvSpPr>
            <p:cNvPr id="17" name="Rectangle 16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a.b.d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21061" y="3068960"/>
            <a:ext cx="1872208" cy="1080120"/>
            <a:chOff x="1835696" y="764704"/>
            <a:chExt cx="1872208" cy="1080120"/>
          </a:xfrm>
        </p:grpSpPr>
        <p:sp>
          <p:nvSpPr>
            <p:cNvPr id="21" name="Rectangle 20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5205437" y="2407909"/>
            <a:ext cx="720080" cy="6610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369406" y="512676"/>
            <a:ext cx="1872208" cy="1080120"/>
            <a:chOff x="1835696" y="764704"/>
            <a:chExt cx="1872208" cy="1080120"/>
          </a:xfrm>
        </p:grpSpPr>
        <p:sp>
          <p:nvSpPr>
            <p:cNvPr id="31" name="Rectangle 30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5205437" y="1052737"/>
            <a:ext cx="1094755" cy="5990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596299" y="4293096"/>
            <a:ext cx="495981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699792" y="2407909"/>
            <a:ext cx="504057" cy="58904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00155" y="2946623"/>
            <a:ext cx="2160240" cy="14271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269333" y="3933057"/>
            <a:ext cx="878731" cy="79208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51820" y="4808204"/>
            <a:ext cx="220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Focus on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8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44171" y="3120154"/>
            <a:ext cx="1872208" cy="1080120"/>
            <a:chOff x="1835696" y="764704"/>
            <a:chExt cx="1872208" cy="1080120"/>
          </a:xfrm>
        </p:grpSpPr>
        <p:sp>
          <p:nvSpPr>
            <p:cNvPr id="4" name="Rectangle 3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3229" y="1543813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0275" y="4784173"/>
            <a:ext cx="1872208" cy="1080120"/>
            <a:chOff x="1835696" y="764704"/>
            <a:chExt cx="1872208" cy="1080120"/>
          </a:xfrm>
        </p:grpSpPr>
        <p:sp>
          <p:nvSpPr>
            <p:cNvPr id="17" name="Rectangle 16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a.b.d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21061" y="3068960"/>
            <a:ext cx="1872208" cy="1080120"/>
            <a:chOff x="1835696" y="764704"/>
            <a:chExt cx="1872208" cy="1080120"/>
          </a:xfrm>
        </p:grpSpPr>
        <p:sp>
          <p:nvSpPr>
            <p:cNvPr id="21" name="Rectangle 20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5205437" y="2407909"/>
            <a:ext cx="720080" cy="6610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369406" y="512676"/>
            <a:ext cx="1872208" cy="1080120"/>
            <a:chOff x="1835696" y="764704"/>
            <a:chExt cx="1872208" cy="1080120"/>
          </a:xfrm>
        </p:grpSpPr>
        <p:sp>
          <p:nvSpPr>
            <p:cNvPr id="31" name="Rectangle 30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5205437" y="1052737"/>
            <a:ext cx="1094755" cy="5990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596299" y="4293096"/>
            <a:ext cx="495981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699792" y="2407909"/>
            <a:ext cx="504057" cy="58904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25390" y="339146"/>
            <a:ext cx="2160240" cy="14271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212754" y="620688"/>
            <a:ext cx="943422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41241" y="359078"/>
            <a:ext cx="1773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Focus on 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4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33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11</cp:revision>
  <dcterms:created xsi:type="dcterms:W3CDTF">2017-05-18T14:50:00Z</dcterms:created>
  <dcterms:modified xsi:type="dcterms:W3CDTF">2017-05-20T13:11:37Z</dcterms:modified>
</cp:coreProperties>
</file>