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  <p:sldId id="256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41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2A8-DBCE-4AB2-AD19-DD6B357D3E4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1840-3A61-4A62-AE1F-9C62CE30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9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2A8-DBCE-4AB2-AD19-DD6B357D3E4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1840-3A61-4A62-AE1F-9C62CE30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0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2A8-DBCE-4AB2-AD19-DD6B357D3E4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1840-3A61-4A62-AE1F-9C62CE30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2A8-DBCE-4AB2-AD19-DD6B357D3E4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1840-3A61-4A62-AE1F-9C62CE30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2A8-DBCE-4AB2-AD19-DD6B357D3E4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1840-3A61-4A62-AE1F-9C62CE30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0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2A8-DBCE-4AB2-AD19-DD6B357D3E4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1840-3A61-4A62-AE1F-9C62CE30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1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2A8-DBCE-4AB2-AD19-DD6B357D3E4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1840-3A61-4A62-AE1F-9C62CE30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3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2A8-DBCE-4AB2-AD19-DD6B357D3E4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1840-3A61-4A62-AE1F-9C62CE30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4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2A8-DBCE-4AB2-AD19-DD6B357D3E4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1840-3A61-4A62-AE1F-9C62CE30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9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2A8-DBCE-4AB2-AD19-DD6B357D3E4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1840-3A61-4A62-AE1F-9C62CE30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2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2A8-DBCE-4AB2-AD19-DD6B357D3E4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1840-3A61-4A62-AE1F-9C62CE30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8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B32A8-DBCE-4AB2-AD19-DD6B357D3E4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21840-3A61-4A62-AE1F-9C62CE30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3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444171" y="3120154"/>
            <a:ext cx="1872208" cy="1080120"/>
            <a:chOff x="1835696" y="764704"/>
            <a:chExt cx="1872208" cy="1080120"/>
          </a:xfrm>
        </p:grpSpPr>
        <p:sp>
          <p:nvSpPr>
            <p:cNvPr id="4" name="Rectangle 3"/>
            <p:cNvSpPr/>
            <p:nvPr/>
          </p:nvSpPr>
          <p:spPr>
            <a:xfrm>
              <a:off x="1835696" y="764704"/>
              <a:ext cx="1872208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835696" y="764704"/>
              <a:ext cx="1872208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a.b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35696" y="764704"/>
              <a:ext cx="216024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33229" y="1543813"/>
            <a:ext cx="1872208" cy="1080120"/>
            <a:chOff x="1835696" y="764704"/>
            <a:chExt cx="1872208" cy="1080120"/>
          </a:xfrm>
        </p:grpSpPr>
        <p:sp>
          <p:nvSpPr>
            <p:cNvPr id="13" name="Rectangle 12"/>
            <p:cNvSpPr/>
            <p:nvPr/>
          </p:nvSpPr>
          <p:spPr>
            <a:xfrm>
              <a:off x="1835696" y="764704"/>
              <a:ext cx="1872208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35696" y="764704"/>
              <a:ext cx="1872208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35696" y="764704"/>
              <a:ext cx="216024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5205437" y="2407909"/>
            <a:ext cx="720080" cy="66105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0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444171" y="3120154"/>
            <a:ext cx="1872208" cy="1080120"/>
            <a:chOff x="1835696" y="764704"/>
            <a:chExt cx="1872208" cy="1080120"/>
          </a:xfrm>
        </p:grpSpPr>
        <p:sp>
          <p:nvSpPr>
            <p:cNvPr id="4" name="Rectangle 3"/>
            <p:cNvSpPr/>
            <p:nvPr/>
          </p:nvSpPr>
          <p:spPr>
            <a:xfrm>
              <a:off x="1835696" y="764704"/>
              <a:ext cx="1872208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835696" y="764704"/>
              <a:ext cx="1872208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a.b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35696" y="764704"/>
              <a:ext cx="216024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33229" y="1543813"/>
            <a:ext cx="1872208" cy="1080120"/>
            <a:chOff x="1835696" y="764704"/>
            <a:chExt cx="1872208" cy="1080120"/>
          </a:xfrm>
        </p:grpSpPr>
        <p:sp>
          <p:nvSpPr>
            <p:cNvPr id="13" name="Rectangle 12"/>
            <p:cNvSpPr/>
            <p:nvPr/>
          </p:nvSpPr>
          <p:spPr>
            <a:xfrm>
              <a:off x="1835696" y="764704"/>
              <a:ext cx="1872208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35696" y="764704"/>
              <a:ext cx="1872208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35696" y="764704"/>
              <a:ext cx="216024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5205437" y="2407909"/>
            <a:ext cx="720080" cy="66105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189213" y="1370282"/>
            <a:ext cx="2160240" cy="14271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411760" y="980728"/>
            <a:ext cx="648073" cy="43204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82481" y="404664"/>
            <a:ext cx="1602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Fact table</a:t>
            </a:r>
            <a:endParaRPr lang="en-US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6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444171" y="3120154"/>
            <a:ext cx="1872208" cy="1080120"/>
            <a:chOff x="1835696" y="764704"/>
            <a:chExt cx="1872208" cy="1080120"/>
          </a:xfrm>
        </p:grpSpPr>
        <p:sp>
          <p:nvSpPr>
            <p:cNvPr id="4" name="Rectangle 3"/>
            <p:cNvSpPr/>
            <p:nvPr/>
          </p:nvSpPr>
          <p:spPr>
            <a:xfrm>
              <a:off x="1835696" y="764704"/>
              <a:ext cx="1872208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835696" y="764704"/>
              <a:ext cx="1872208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a.b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35696" y="764704"/>
              <a:ext cx="216024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33229" y="1543813"/>
            <a:ext cx="1872208" cy="1080120"/>
            <a:chOff x="1835696" y="764704"/>
            <a:chExt cx="1872208" cy="1080120"/>
          </a:xfrm>
        </p:grpSpPr>
        <p:sp>
          <p:nvSpPr>
            <p:cNvPr id="13" name="Rectangle 12"/>
            <p:cNvSpPr/>
            <p:nvPr/>
          </p:nvSpPr>
          <p:spPr>
            <a:xfrm>
              <a:off x="1835696" y="764704"/>
              <a:ext cx="1872208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35696" y="764704"/>
              <a:ext cx="1872208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35696" y="764704"/>
              <a:ext cx="216024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5205437" y="2407909"/>
            <a:ext cx="720080" cy="66105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00155" y="2946623"/>
            <a:ext cx="2160240" cy="14271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269333" y="3933057"/>
            <a:ext cx="878731" cy="792087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41241" y="4754314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Origin</a:t>
            </a:r>
            <a:endParaRPr lang="en-US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9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450595" y="2096852"/>
            <a:ext cx="1872208" cy="1080120"/>
            <a:chOff x="1835696" y="764704"/>
            <a:chExt cx="1872208" cy="1080120"/>
          </a:xfrm>
        </p:grpSpPr>
        <p:sp>
          <p:nvSpPr>
            <p:cNvPr id="13" name="Rectangle 12"/>
            <p:cNvSpPr/>
            <p:nvPr/>
          </p:nvSpPr>
          <p:spPr>
            <a:xfrm>
              <a:off x="1835696" y="764704"/>
              <a:ext cx="1872208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35696" y="764704"/>
              <a:ext cx="1872208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35696" y="764704"/>
              <a:ext cx="216024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369406" y="512676"/>
            <a:ext cx="1872208" cy="1080120"/>
            <a:chOff x="1835696" y="764704"/>
            <a:chExt cx="1872208" cy="1080120"/>
          </a:xfrm>
        </p:grpSpPr>
        <p:sp>
          <p:nvSpPr>
            <p:cNvPr id="31" name="Rectangle 30"/>
            <p:cNvSpPr/>
            <p:nvPr/>
          </p:nvSpPr>
          <p:spPr>
            <a:xfrm>
              <a:off x="1835696" y="764704"/>
              <a:ext cx="1872208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35696" y="764704"/>
              <a:ext cx="1872208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35696" y="764704"/>
              <a:ext cx="216024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5220072" y="1052738"/>
            <a:ext cx="1080120" cy="93610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51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450595" y="2096852"/>
            <a:ext cx="1872208" cy="1080120"/>
            <a:chOff x="1835696" y="764704"/>
            <a:chExt cx="1872208" cy="1080120"/>
          </a:xfrm>
        </p:grpSpPr>
        <p:sp>
          <p:nvSpPr>
            <p:cNvPr id="13" name="Rectangle 12"/>
            <p:cNvSpPr/>
            <p:nvPr/>
          </p:nvSpPr>
          <p:spPr>
            <a:xfrm>
              <a:off x="1835696" y="764704"/>
              <a:ext cx="1872208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35696" y="764704"/>
              <a:ext cx="1872208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35696" y="764704"/>
              <a:ext cx="216024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369406" y="512676"/>
            <a:ext cx="1872208" cy="1080120"/>
            <a:chOff x="1835696" y="764704"/>
            <a:chExt cx="1872208" cy="1080120"/>
          </a:xfrm>
        </p:grpSpPr>
        <p:sp>
          <p:nvSpPr>
            <p:cNvPr id="31" name="Rectangle 30"/>
            <p:cNvSpPr/>
            <p:nvPr/>
          </p:nvSpPr>
          <p:spPr>
            <a:xfrm>
              <a:off x="1835696" y="764704"/>
              <a:ext cx="1872208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35696" y="764704"/>
              <a:ext cx="1872208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35696" y="764704"/>
              <a:ext cx="216024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5220072" y="1052738"/>
            <a:ext cx="1080120" cy="93610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225390" y="339147"/>
            <a:ext cx="2160240" cy="14271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5004048" y="728701"/>
            <a:ext cx="1069251" cy="261609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852738" y="728700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Origin</a:t>
            </a:r>
            <a:endParaRPr lang="en-US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13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450595" y="2096852"/>
            <a:ext cx="1872208" cy="1080120"/>
            <a:chOff x="1835696" y="764704"/>
            <a:chExt cx="1872208" cy="1080120"/>
          </a:xfrm>
        </p:grpSpPr>
        <p:sp>
          <p:nvSpPr>
            <p:cNvPr id="13" name="Rectangle 12"/>
            <p:cNvSpPr/>
            <p:nvPr/>
          </p:nvSpPr>
          <p:spPr>
            <a:xfrm>
              <a:off x="1835696" y="764704"/>
              <a:ext cx="1872208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35696" y="764704"/>
              <a:ext cx="1872208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35696" y="764704"/>
              <a:ext cx="216024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369406" y="512676"/>
            <a:ext cx="1872208" cy="1080120"/>
            <a:chOff x="1835696" y="764704"/>
            <a:chExt cx="1872208" cy="1080120"/>
          </a:xfrm>
        </p:grpSpPr>
        <p:sp>
          <p:nvSpPr>
            <p:cNvPr id="31" name="Rectangle 30"/>
            <p:cNvSpPr/>
            <p:nvPr/>
          </p:nvSpPr>
          <p:spPr>
            <a:xfrm>
              <a:off x="1835696" y="764704"/>
              <a:ext cx="1872208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35696" y="764704"/>
              <a:ext cx="1872208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35696" y="764704"/>
              <a:ext cx="216024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5220072" y="1052738"/>
            <a:ext cx="1080120" cy="93610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306579" y="1923321"/>
            <a:ext cx="2160240" cy="14271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6" idx="2"/>
            <a:endCxn id="54" idx="0"/>
          </p:cNvCxnSpPr>
          <p:nvPr/>
        </p:nvCxnSpPr>
        <p:spPr>
          <a:xfrm>
            <a:off x="3665801" y="1251920"/>
            <a:ext cx="720898" cy="67140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131840" y="728700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Origin</a:t>
            </a:r>
            <a:endParaRPr lang="en-US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83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3267</TotalTime>
  <Words>17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mozilla</dc:creator>
  <cp:lastModifiedBy>mozilla</cp:lastModifiedBy>
  <cp:revision>17</cp:revision>
  <dcterms:created xsi:type="dcterms:W3CDTF">2017-05-18T14:50:00Z</dcterms:created>
  <dcterms:modified xsi:type="dcterms:W3CDTF">2017-05-20T21:17:07Z</dcterms:modified>
</cp:coreProperties>
</file>