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3" r:id="rId7"/>
    <p:sldId id="262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2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6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3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8574-5DC1-4063-A9B6-2DA7A7A7C01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44B9-1134-46B3-9A3B-AC447418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51909" y="548632"/>
            <a:ext cx="2160276" cy="36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539" y="548633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71539" y="188586"/>
            <a:ext cx="1" cy="54006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1632" y="548633"/>
            <a:ext cx="0" cy="50406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92092" y="548633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548633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1908" y="548633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31816" y="541210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11724" y="548632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2184" y="541210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2276" y="541210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68" y="548633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72460" y="541210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48" y="548633"/>
            <a:ext cx="792101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1539" y="1268724"/>
            <a:ext cx="72009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1539" y="908678"/>
            <a:ext cx="7200921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1540" y="162877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540" y="198881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540" y="234886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1540" y="270890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1540" y="306153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539" y="342900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1540" y="378904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71539" y="414909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1539" y="450913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71540" y="4869184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71540" y="522923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71540" y="5581854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882444" y="1985879"/>
            <a:ext cx="2160276" cy="2163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007803" y="4149092"/>
            <a:ext cx="2160276" cy="1800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539" y="1628770"/>
            <a:ext cx="2880369" cy="43205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67155" y="1268724"/>
            <a:ext cx="4386" cy="46805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1632" y="1628770"/>
            <a:ext cx="0" cy="43205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92092" y="1628770"/>
            <a:ext cx="0" cy="43205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66720" y="1628770"/>
            <a:ext cx="5281" cy="43205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1908" y="1628770"/>
            <a:ext cx="1" cy="43205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31816" y="1628770"/>
            <a:ext cx="0" cy="43205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11724" y="1628770"/>
            <a:ext cx="0" cy="43205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12186" y="1628770"/>
            <a:ext cx="15266" cy="43205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2276" y="1628770"/>
            <a:ext cx="0" cy="43205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68" y="1628770"/>
            <a:ext cx="0" cy="43205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68079" y="1628770"/>
            <a:ext cx="4382" cy="43205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448" y="1988816"/>
            <a:ext cx="792101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540" y="234886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1540" y="270890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1540" y="306153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539" y="342900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1540" y="378904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71539" y="414909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1539" y="450913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71540" y="4869184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71540" y="522923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71540" y="5581854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1541" y="594932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772763" y="6314010"/>
            <a:ext cx="180023" cy="1800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52786" y="6219356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 Records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518671" y="6314009"/>
            <a:ext cx="180023" cy="1800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698694" y="6219355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nested records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590747" y="6314008"/>
            <a:ext cx="180023" cy="180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770770" y="6219354"/>
            <a:ext cx="17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nested records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51448" y="1628770"/>
            <a:ext cx="792101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882444" y="1985879"/>
            <a:ext cx="2160276" cy="2151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007803" y="4149092"/>
            <a:ext cx="2160276" cy="1800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539" y="548632"/>
            <a:ext cx="2880369" cy="14401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67155" y="188586"/>
            <a:ext cx="4386" cy="57607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1632" y="548633"/>
            <a:ext cx="0" cy="54006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92092" y="548633"/>
            <a:ext cx="0" cy="54006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548633"/>
            <a:ext cx="1" cy="54006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1908" y="548633"/>
            <a:ext cx="1" cy="54006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31816" y="541210"/>
            <a:ext cx="0" cy="5408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11724" y="548632"/>
            <a:ext cx="0" cy="54006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2184" y="541210"/>
            <a:ext cx="1" cy="5408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2276" y="541210"/>
            <a:ext cx="0" cy="5408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68" y="548633"/>
            <a:ext cx="0" cy="54006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72460" y="541210"/>
            <a:ext cx="1" cy="5408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48" y="548633"/>
            <a:ext cx="792101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1539" y="1268724"/>
            <a:ext cx="72009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1539" y="908678"/>
            <a:ext cx="7200921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1540" y="162877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540" y="198881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540" y="234886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1540" y="270890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1540" y="306153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539" y="342900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1540" y="378904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71539" y="414909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1539" y="450913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71540" y="4869184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71540" y="522923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71540" y="5581854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1541" y="594932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772763" y="6314010"/>
            <a:ext cx="180023" cy="1800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2786" y="6219356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 Records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18671" y="6314009"/>
            <a:ext cx="180023" cy="1800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98694" y="6219355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nested records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90747" y="6314008"/>
            <a:ext cx="180023" cy="180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70770" y="6219354"/>
            <a:ext cx="17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nested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5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71541" y="3061532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51910" y="1997787"/>
            <a:ext cx="2160276" cy="1063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67154" y="3429000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51910" y="3789046"/>
            <a:ext cx="2160276" cy="36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007803" y="4149092"/>
            <a:ext cx="2160276" cy="720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51910" y="4874250"/>
            <a:ext cx="2160276" cy="36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12186" y="5241718"/>
            <a:ext cx="2160276" cy="707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71541" y="1644232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12186" y="1268724"/>
            <a:ext cx="2160276" cy="360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51909" y="908679"/>
            <a:ext cx="2160276" cy="36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539" y="548633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67155" y="188586"/>
            <a:ext cx="4386" cy="57607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1632" y="548633"/>
            <a:ext cx="0" cy="54006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92092" y="548633"/>
            <a:ext cx="0" cy="54006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548633"/>
            <a:ext cx="1" cy="54006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1908" y="548633"/>
            <a:ext cx="1" cy="54006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31816" y="541210"/>
            <a:ext cx="0" cy="5408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11724" y="548632"/>
            <a:ext cx="0" cy="54006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2184" y="541210"/>
            <a:ext cx="1" cy="5408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2276" y="541210"/>
            <a:ext cx="0" cy="5408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68" y="548633"/>
            <a:ext cx="0" cy="54006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72460" y="541210"/>
            <a:ext cx="1" cy="5408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48" y="548633"/>
            <a:ext cx="792101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1539" y="1268724"/>
            <a:ext cx="72009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1539" y="908678"/>
            <a:ext cx="7200921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1540" y="162877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540" y="198881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540" y="234886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1540" y="270890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1540" y="306153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539" y="342900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1540" y="378904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71539" y="414909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1539" y="450913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71540" y="4869184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71540" y="522923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71540" y="5581854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1541" y="594932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72763" y="6314010"/>
            <a:ext cx="180023" cy="1800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2786" y="6219356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 Records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518671" y="6314009"/>
            <a:ext cx="180023" cy="1800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698694" y="6219355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nested records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590747" y="6314008"/>
            <a:ext cx="180023" cy="180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770770" y="6219354"/>
            <a:ext cx="17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nested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3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71541" y="2009376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47522" y="925071"/>
            <a:ext cx="2160276" cy="1063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1541" y="2369422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47522" y="2346374"/>
            <a:ext cx="2160276" cy="36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007798" y="2320845"/>
            <a:ext cx="2160276" cy="720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47522" y="3068954"/>
            <a:ext cx="2160276" cy="36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07798" y="3081442"/>
            <a:ext cx="2160276" cy="707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67153" y="908679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07799" y="548633"/>
            <a:ext cx="2160276" cy="360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47523" y="548633"/>
            <a:ext cx="2160276" cy="36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539" y="548633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1541" y="188586"/>
            <a:ext cx="0" cy="36004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1632" y="548633"/>
            <a:ext cx="0" cy="32404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92092" y="548633"/>
            <a:ext cx="0" cy="32404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548633"/>
            <a:ext cx="1" cy="32404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1908" y="548633"/>
            <a:ext cx="2" cy="32404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31816" y="541210"/>
            <a:ext cx="0" cy="3247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407337" y="548632"/>
            <a:ext cx="4388" cy="32404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2184" y="541210"/>
            <a:ext cx="1" cy="3247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2276" y="541210"/>
            <a:ext cx="0" cy="3247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68" y="548633"/>
            <a:ext cx="0" cy="32404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168074" y="541210"/>
            <a:ext cx="4386" cy="3247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48" y="548633"/>
            <a:ext cx="792101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1539" y="1268724"/>
            <a:ext cx="72009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1539" y="908678"/>
            <a:ext cx="7200921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1540" y="162877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540" y="198881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540" y="234886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1540" y="270890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1540" y="306153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539" y="342900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1540" y="378904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24770" y="4243747"/>
            <a:ext cx="180023" cy="1800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904793" y="4149093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 Records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3470678" y="4243746"/>
            <a:ext cx="180023" cy="1800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650701" y="4149092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nested records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5542754" y="4243745"/>
            <a:ext cx="180023" cy="180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722777" y="4149091"/>
            <a:ext cx="17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nested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0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847522" y="925071"/>
            <a:ext cx="2160276" cy="1063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1541" y="2369422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67153" y="908679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07799" y="548633"/>
            <a:ext cx="2160276" cy="360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47523" y="548633"/>
            <a:ext cx="2160276" cy="36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539" y="548633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1541" y="2009376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12184" y="548634"/>
            <a:ext cx="720092" cy="360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51910" y="548635"/>
            <a:ext cx="720089" cy="1460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71541" y="548634"/>
            <a:ext cx="720091" cy="3240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47522" y="2346374"/>
            <a:ext cx="2160276" cy="36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007798" y="2320845"/>
            <a:ext cx="2160276" cy="720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47522" y="3068954"/>
            <a:ext cx="2160276" cy="36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07798" y="3081442"/>
            <a:ext cx="2160276" cy="707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1448" y="548633"/>
            <a:ext cx="792101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12184" y="2346375"/>
            <a:ext cx="720092" cy="14426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51910" y="2348863"/>
            <a:ext cx="720090" cy="1440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1541" y="188586"/>
            <a:ext cx="0" cy="36004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1632" y="548633"/>
            <a:ext cx="0" cy="32404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92092" y="548633"/>
            <a:ext cx="0" cy="32404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548633"/>
            <a:ext cx="1" cy="32404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1908" y="548633"/>
            <a:ext cx="2" cy="32404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31816" y="541210"/>
            <a:ext cx="0" cy="3247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407337" y="548632"/>
            <a:ext cx="4388" cy="32404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2184" y="541210"/>
            <a:ext cx="1" cy="3247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2276" y="541210"/>
            <a:ext cx="0" cy="3247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68" y="548633"/>
            <a:ext cx="0" cy="32404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168074" y="541210"/>
            <a:ext cx="4386" cy="3247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1539" y="1268724"/>
            <a:ext cx="72009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1539" y="908678"/>
            <a:ext cx="7200921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1540" y="162877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540" y="198881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540" y="234886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1540" y="270890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1540" y="306153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539" y="342900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1540" y="378904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24770" y="4243747"/>
            <a:ext cx="180023" cy="1800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904793" y="4149093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 Records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3470678" y="4243746"/>
            <a:ext cx="180023" cy="1800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650701" y="4149092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nested records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5542754" y="4243745"/>
            <a:ext cx="180023" cy="180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722777" y="4149091"/>
            <a:ext cx="17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nested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4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007798" y="3081442"/>
            <a:ext cx="2160276" cy="1067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12184" y="3081442"/>
            <a:ext cx="720092" cy="1067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007798" y="2320845"/>
            <a:ext cx="2160276" cy="4086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12184" y="2348862"/>
            <a:ext cx="720092" cy="360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47522" y="2346373"/>
            <a:ext cx="2160276" cy="694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51910" y="2348863"/>
            <a:ext cx="720090" cy="7126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47522" y="925071"/>
            <a:ext cx="2160276" cy="1063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07799" y="548633"/>
            <a:ext cx="2160276" cy="360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47523" y="548633"/>
            <a:ext cx="2160276" cy="36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12184" y="548634"/>
            <a:ext cx="720092" cy="360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51910" y="548635"/>
            <a:ext cx="720089" cy="1460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1541" y="2009376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1541" y="2369422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67153" y="908679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539" y="548633"/>
            <a:ext cx="2880369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71541" y="548634"/>
            <a:ext cx="720091" cy="3600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67153" y="188586"/>
            <a:ext cx="4388" cy="39605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1632" y="548633"/>
            <a:ext cx="0" cy="36004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92092" y="548633"/>
            <a:ext cx="0" cy="36004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548633"/>
            <a:ext cx="1" cy="36004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1908" y="548633"/>
            <a:ext cx="2" cy="36004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31816" y="541210"/>
            <a:ext cx="0" cy="360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11725" y="548632"/>
            <a:ext cx="0" cy="36004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07798" y="541210"/>
            <a:ext cx="4386" cy="360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2276" y="541210"/>
            <a:ext cx="0" cy="360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68" y="548633"/>
            <a:ext cx="0" cy="36004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72460" y="541210"/>
            <a:ext cx="1" cy="360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48" y="548633"/>
            <a:ext cx="792101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1539" y="1268724"/>
            <a:ext cx="72009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1539" y="908678"/>
            <a:ext cx="7200921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1540" y="162877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540" y="198881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540" y="234886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1540" y="270890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1540" y="306153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539" y="342900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1540" y="378904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24770" y="4613079"/>
            <a:ext cx="180023" cy="1800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904793" y="4518425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 Records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3470678" y="4613078"/>
            <a:ext cx="180023" cy="1800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650701" y="4518424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nested records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5542754" y="4613077"/>
            <a:ext cx="180023" cy="180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722777" y="4518423"/>
            <a:ext cx="17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nested records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971541" y="414909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8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538" y="548633"/>
            <a:ext cx="5040646" cy="360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71539" y="188586"/>
            <a:ext cx="1" cy="54006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1632" y="548633"/>
            <a:ext cx="0" cy="50406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92092" y="548633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548633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1908" y="548633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31816" y="541210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11724" y="548632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2184" y="541210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2276" y="541210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68" y="548633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72460" y="541210"/>
            <a:ext cx="0" cy="5040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48" y="548633"/>
            <a:ext cx="792101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1539" y="1268724"/>
            <a:ext cx="72009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1539" y="908678"/>
            <a:ext cx="7200921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1540" y="162877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540" y="198881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540" y="234886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1540" y="270890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1540" y="306153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539" y="342900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1540" y="3789046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71539" y="4149092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1539" y="4509138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71540" y="4869184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71540" y="5229230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71540" y="5581854"/>
            <a:ext cx="72009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1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48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mozilla</cp:lastModifiedBy>
  <cp:revision>10</cp:revision>
  <dcterms:created xsi:type="dcterms:W3CDTF">2017-06-02T13:50:02Z</dcterms:created>
  <dcterms:modified xsi:type="dcterms:W3CDTF">2017-06-03T00:00:38Z</dcterms:modified>
</cp:coreProperties>
</file>