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3B1-E712-184E-846E-7D39633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5F5B-D2FA-EE4C-8468-EC8950A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4985925" cy="37792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Network Layer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N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600075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005998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FA(Q, Σ, 𝛅, q0,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 = { N, W, R, B, T }        // New, Waiting (Ready),  Running, Blocked, Terminated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= { a, d, i, t, r, e}            // admit, dispatch, interrupt, trap, resume, exit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q0 : 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: { T 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-&gt; Q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192425" y="2181225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097063" y="2979175"/>
            <a:ext cx="106800" cy="1068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Macintosh PowerPoint</Application>
  <PresentationFormat>On-screen Show (16:9)</PresentationFormat>
  <Paragraphs>268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  <vt:lpstr>PowerPoint Presentation</vt:lpstr>
      <vt:lpstr>Breaking things down or building them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1</cp:revision>
  <dcterms:modified xsi:type="dcterms:W3CDTF">2023-01-30T16:26:22Z</dcterms:modified>
</cp:coreProperties>
</file>