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850"/>
  </p:normalViewPr>
  <p:slideViewPr>
    <p:cSldViewPr snapToGrid="0">
      <p:cViewPr varScale="1">
        <p:scale>
          <a:sx n="145" d="100"/>
          <a:sy n="145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point in time, a single process is in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loosely speaking a process is equivalent to a program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Invoke the program: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to use the CPU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for as long as you can -- Until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(Exit)		You are done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(Interrupt) 	You get interrupted by some outside 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(Trap) 	You need help because you made an error or you requested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were interrupted, goto Step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trap, and then goto Step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 from the error,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requested server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Driving your Car from LA to Vegas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Macintosh PowerPoint</Application>
  <PresentationFormat>On-screen Show (16:9)</PresentationFormat>
  <Paragraphs>310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Code Pro</vt:lpstr>
      <vt:lpstr>Roboto</vt:lpstr>
      <vt:lpstr>Simple Light</vt:lpstr>
      <vt:lpstr>The Process and Standard File Descriptors (fds)</vt:lpstr>
      <vt:lpstr>Process Status Diagram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1</cp:revision>
  <dcterms:modified xsi:type="dcterms:W3CDTF">2023-01-29T19:38:10Z</dcterms:modified>
</cp:coreProperties>
</file>