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54385-8AA6-476F-B993-0A62B51145D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EF21A7-5821-4837-975A-63108CC4E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43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1E59-BB83-45A2-A119-4CFDC198A103}" type="datetime1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BF0F-6CEC-431F-A24B-3F3943565BAE}" type="datetime1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1CDD-7F30-4F0E-9996-87B6C1501A39}" type="datetime1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E99E-AFB1-4856-881A-E9CFDEA7CFD8}" type="datetime1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5D1F-9D9B-4429-9DC6-910D085DA42B}" type="datetime1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89C9D-A2FE-42E3-8847-75A4D28208D3}" type="datetime1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F7A5-EDB0-44C7-BAAD-F3B5B553E549}" type="datetime1">
              <a:rPr lang="en-US" smtClean="0"/>
              <a:t>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2DCB-DFDF-4FE0-86D5-617D5692AEC8}" type="datetime1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AC218-3E7D-47E1-81B3-0AA2B3421DD7}" type="datetime1">
              <a:rPr lang="en-US" smtClean="0"/>
              <a:t>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D001-B0B7-4BD9-9FB6-08D30BA5DE56}" type="datetime1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6C4B-47A3-42BC-9CFE-58F02AA4D0F2}" type="datetime1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A4736-C27A-4407-A2B4-E126A37D22E1}" type="datetime1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1.mp3"/><Relationship Id="rId1" Type="http://schemas.microsoft.com/office/2007/relationships/media" Target="../media/media11.mp3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2.mp3"/><Relationship Id="rId1" Type="http://schemas.microsoft.com/office/2007/relationships/media" Target="../media/media12.mp3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3.mp3"/><Relationship Id="rId1" Type="http://schemas.microsoft.com/office/2007/relationships/media" Target="../media/media13.mp3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4.mp3"/><Relationship Id="rId1" Type="http://schemas.microsoft.com/office/2007/relationships/media" Target="../media/media14.mp3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5.mp3"/><Relationship Id="rId1" Type="http://schemas.microsoft.com/office/2007/relationships/media" Target="../media/media15.mp3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6.mp3"/><Relationship Id="rId1" Type="http://schemas.microsoft.com/office/2007/relationships/media" Target="../media/media16.mp3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7.mp3"/><Relationship Id="rId1" Type="http://schemas.microsoft.com/office/2007/relationships/media" Target="../media/media17.mp3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8.mp3"/><Relationship Id="rId1" Type="http://schemas.microsoft.com/office/2007/relationships/media" Target="../media/media18.mp3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9.mp3"/><Relationship Id="rId1" Type="http://schemas.microsoft.com/office/2007/relationships/media" Target="../media/media19.mp3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0.mp3"/><Relationship Id="rId1" Type="http://schemas.microsoft.com/office/2007/relationships/media" Target="../media/media20.mp3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1.mp3"/><Relationship Id="rId1" Type="http://schemas.microsoft.com/office/2007/relationships/media" Target="../media/media21.mp3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2.mp3"/><Relationship Id="rId1" Type="http://schemas.microsoft.com/office/2007/relationships/media" Target="../media/media22.mp3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3.mp3"/><Relationship Id="rId1" Type="http://schemas.microsoft.com/office/2007/relationships/media" Target="../media/media23.mp3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4.mp3"/><Relationship Id="rId1" Type="http://schemas.microsoft.com/office/2007/relationships/media" Target="../media/media24.mp3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5.mp3"/><Relationship Id="rId1" Type="http://schemas.microsoft.com/office/2007/relationships/media" Target="../media/media25.mp3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6.mp3"/><Relationship Id="rId1" Type="http://schemas.microsoft.com/office/2007/relationships/media" Target="../media/media26.mp3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7.mp3"/><Relationship Id="rId1" Type="http://schemas.microsoft.com/office/2007/relationships/media" Target="../media/media27.mp3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8.mp3"/><Relationship Id="rId1" Type="http://schemas.microsoft.com/office/2007/relationships/media" Target="../media/media28.mp3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9.mp3"/><Relationship Id="rId1" Type="http://schemas.microsoft.com/office/2007/relationships/media" Target="../media/media29.mp3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0.mp3"/><Relationship Id="rId1" Type="http://schemas.microsoft.com/office/2007/relationships/media" Target="../media/media30.mp3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1.mp3"/><Relationship Id="rId1" Type="http://schemas.microsoft.com/office/2007/relationships/media" Target="../media/media31.mp3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2.mp3"/><Relationship Id="rId1" Type="http://schemas.microsoft.com/office/2007/relationships/media" Target="../media/media32.mp3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3.mp3"/><Relationship Id="rId1" Type="http://schemas.microsoft.com/office/2007/relationships/media" Target="../media/media33.mp3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4.mp3"/><Relationship Id="rId1" Type="http://schemas.microsoft.com/office/2007/relationships/media" Target="../media/media34.mp3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5.mp3"/><Relationship Id="rId1" Type="http://schemas.microsoft.com/office/2007/relationships/media" Target="../media/media35.mp3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6.mp3"/><Relationship Id="rId1" Type="http://schemas.microsoft.com/office/2007/relationships/media" Target="../media/media36.mp3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7.mp3"/><Relationship Id="rId1" Type="http://schemas.microsoft.com/office/2007/relationships/media" Target="../media/media37.mp3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8.mp3"/><Relationship Id="rId1" Type="http://schemas.microsoft.com/office/2007/relationships/media" Target="../media/media38.mp3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9.mp3"/><Relationship Id="rId1" Type="http://schemas.microsoft.com/office/2007/relationships/media" Target="../media/media39.mp3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0.mp3"/><Relationship Id="rId1" Type="http://schemas.microsoft.com/office/2007/relationships/media" Target="../media/media40.mp3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1.mp3"/><Relationship Id="rId1" Type="http://schemas.microsoft.com/office/2007/relationships/media" Target="../media/media41.mp3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2.mp3"/><Relationship Id="rId1" Type="http://schemas.microsoft.com/office/2007/relationships/media" Target="../media/media42.mp3"/><Relationship Id="rId4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3.mp3"/><Relationship Id="rId1" Type="http://schemas.microsoft.com/office/2007/relationships/media" Target="../media/media43.mp3"/><Relationship Id="rId4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4.mp3"/><Relationship Id="rId1" Type="http://schemas.microsoft.com/office/2007/relationships/media" Target="../media/media44.mp3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Stimulus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Created by: The Ghostbusters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50E68-3CA4-E9C2-25ED-AE38D263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21DD0-3411-4336-3407-2551B559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Arial" panose="020B0604020202020204" pitchFamily="34" charset="0"/>
              </a:rPr>
              <a:t>ɔː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3044F-A578-4CDC-8A6A-68258D08E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R</a:t>
            </a:r>
            <a:r>
              <a:rPr lang="en-US" dirty="0">
                <a:highlight>
                  <a:srgbClr val="FFFF00"/>
                </a:highlight>
              </a:rPr>
              <a:t>oa</a:t>
            </a:r>
            <a:r>
              <a:rPr lang="en-US" dirty="0"/>
              <a:t>r</a:t>
            </a:r>
          </a:p>
          <a:p>
            <a:pPr marL="0" indent="0" algn="ctr">
              <a:buNone/>
            </a:pPr>
            <a:r>
              <a:rPr lang="en-US" dirty="0"/>
              <a:t>M</a:t>
            </a:r>
            <a:r>
              <a:rPr lang="en-US" dirty="0">
                <a:highlight>
                  <a:srgbClr val="FFFF00"/>
                </a:highlight>
              </a:rPr>
              <a:t>o</a:t>
            </a:r>
            <a:r>
              <a:rPr lang="en-US" dirty="0"/>
              <a:t>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E87CA-C223-3F15-435D-DD58D0726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  <p:pic>
        <p:nvPicPr>
          <p:cNvPr id="5" name="sound8">
            <a:hlinkClick r:id="" action="ppaction://media"/>
            <a:extLst>
              <a:ext uri="{FF2B5EF4-FFF2-40B4-BE49-F238E27FC236}">
                <a16:creationId xmlns:a16="http://schemas.microsoft.com/office/drawing/2014/main" id="{69CB93DF-5DD7-495F-78AB-AEE1D25EEA0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34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5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45BB9-D912-D532-490A-18D7C432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EA033-D4A5-0B95-ACB4-798A6AEAB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</a:t>
            </a:r>
            <a:r>
              <a:rPr lang="en-US" dirty="0">
                <a:highlight>
                  <a:srgbClr val="FFFF00"/>
                </a:highlight>
              </a:rPr>
              <a:t>a</a:t>
            </a:r>
            <a:r>
              <a:rPr lang="en-US" dirty="0"/>
              <a:t>d</a:t>
            </a:r>
          </a:p>
          <a:p>
            <a:pPr marL="0" indent="0" algn="ctr">
              <a:buNone/>
            </a:pPr>
            <a:r>
              <a:rPr lang="en-US" dirty="0"/>
              <a:t>L</a:t>
            </a:r>
            <a:r>
              <a:rPr lang="en-US" dirty="0">
                <a:highlight>
                  <a:srgbClr val="FFFF00"/>
                </a:highlight>
              </a:rPr>
              <a:t>au</a:t>
            </a:r>
            <a:r>
              <a:rPr lang="en-US" dirty="0"/>
              <a:t>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8245A-EFF3-9BCA-6E9F-1DC28F08C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  <p:pic>
        <p:nvPicPr>
          <p:cNvPr id="5" name="sound9">
            <a:hlinkClick r:id="" action="ppaction://media"/>
            <a:extLst>
              <a:ext uri="{FF2B5EF4-FFF2-40B4-BE49-F238E27FC236}">
                <a16:creationId xmlns:a16="http://schemas.microsoft.com/office/drawing/2014/main" id="{29FBD54E-C911-E129-F071-F7D61C6DC3F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7338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4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F13EB-C78E-41DB-FAAA-4D4994D9A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ᴧ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396E7-9B35-6FDD-5782-F82BAE85B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N</a:t>
            </a:r>
            <a:r>
              <a:rPr lang="en-US" dirty="0">
                <a:highlight>
                  <a:srgbClr val="FFFF00"/>
                </a:highlight>
              </a:rPr>
              <a:t>u</a:t>
            </a:r>
            <a:r>
              <a:rPr lang="en-US" dirty="0"/>
              <a:t>t</a:t>
            </a:r>
          </a:p>
          <a:p>
            <a:pPr marL="0" indent="0" algn="ctr">
              <a:buNone/>
            </a:pPr>
            <a:r>
              <a:rPr lang="en-US" dirty="0"/>
              <a:t>C</a:t>
            </a:r>
            <a:r>
              <a:rPr lang="en-US" dirty="0">
                <a:highlight>
                  <a:srgbClr val="FFFF00"/>
                </a:highlight>
              </a:rPr>
              <a:t>u</a:t>
            </a:r>
            <a:r>
              <a:rPr lang="en-US" dirty="0"/>
              <a:t>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9F072-92BD-D367-3C18-9720D6DFF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/>
          </a:p>
        </p:txBody>
      </p:sp>
      <p:pic>
        <p:nvPicPr>
          <p:cNvPr id="5" name="sound10">
            <a:hlinkClick r:id="" action="ppaction://media"/>
            <a:extLst>
              <a:ext uri="{FF2B5EF4-FFF2-40B4-BE49-F238E27FC236}">
                <a16:creationId xmlns:a16="http://schemas.microsoft.com/office/drawing/2014/main" id="{DBDEE177-1DB7-59E7-9259-A64E18EA07B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9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6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70954-8DAA-C8EC-CBC1-7663EA247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ɑː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48495-C2B4-9B80-4A35-92D983F7F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D</a:t>
            </a:r>
            <a:r>
              <a:rPr lang="en-US" dirty="0">
                <a:highlight>
                  <a:srgbClr val="FFFF00"/>
                </a:highlight>
              </a:rPr>
              <a:t>ar</a:t>
            </a:r>
            <a:r>
              <a:rPr lang="en-US" dirty="0"/>
              <a:t>k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Ar</a:t>
            </a:r>
            <a:r>
              <a:rPr lang="en-US" dirty="0"/>
              <a:t>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ECB24-66CD-E85C-F24F-B6AC6194E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13</a:t>
            </a:fld>
            <a:endParaRPr lang="en-US"/>
          </a:p>
        </p:txBody>
      </p:sp>
      <p:pic>
        <p:nvPicPr>
          <p:cNvPr id="5" name="sound11">
            <a:hlinkClick r:id="" action="ppaction://media"/>
            <a:extLst>
              <a:ext uri="{FF2B5EF4-FFF2-40B4-BE49-F238E27FC236}">
                <a16:creationId xmlns:a16="http://schemas.microsoft.com/office/drawing/2014/main" id="{2A9DDC4E-3EB7-52E6-6DA0-010D2A4E978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61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3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8D427-2121-2C92-FA8D-3A8502543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ɒ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EB2A2-4C66-3D64-906A-7452480D7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N</a:t>
            </a:r>
            <a:r>
              <a:rPr lang="en-US" dirty="0">
                <a:highlight>
                  <a:srgbClr val="FFFF00"/>
                </a:highlight>
              </a:rPr>
              <a:t>o</a:t>
            </a:r>
            <a:r>
              <a:rPr lang="en-US" dirty="0"/>
              <a:t>t</a:t>
            </a:r>
          </a:p>
          <a:p>
            <a:pPr marL="0" indent="0" algn="ctr">
              <a:buNone/>
            </a:pPr>
            <a:r>
              <a:rPr lang="en-US" dirty="0"/>
              <a:t>W</a:t>
            </a:r>
            <a:r>
              <a:rPr lang="en-US" dirty="0">
                <a:highlight>
                  <a:srgbClr val="FFFF00"/>
                </a:highlight>
              </a:rPr>
              <a:t>a</a:t>
            </a:r>
            <a:r>
              <a:rPr lang="en-US" dirty="0"/>
              <a:t>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B18D8-B749-DF64-B920-A84137BEA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14</a:t>
            </a:fld>
            <a:endParaRPr lang="en-US"/>
          </a:p>
        </p:txBody>
      </p:sp>
      <p:pic>
        <p:nvPicPr>
          <p:cNvPr id="5" name="sound12">
            <a:hlinkClick r:id="" action="ppaction://media"/>
            <a:extLst>
              <a:ext uri="{FF2B5EF4-FFF2-40B4-BE49-F238E27FC236}">
                <a16:creationId xmlns:a16="http://schemas.microsoft.com/office/drawing/2014/main" id="{A8DD506B-1193-F4BC-1916-AC11D413428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70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5EE0-A3EF-E84A-8C80-7B90B59A8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ɪə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B90B9-E78E-532B-F930-FFCE9BC21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R</a:t>
            </a:r>
            <a:r>
              <a:rPr lang="en-US" dirty="0">
                <a:highlight>
                  <a:srgbClr val="FFFF00"/>
                </a:highlight>
              </a:rPr>
              <a:t>ea</a:t>
            </a:r>
            <a:r>
              <a:rPr lang="en-US" dirty="0"/>
              <a:t>l</a:t>
            </a:r>
          </a:p>
          <a:p>
            <a:pPr marL="0" indent="0" algn="ctr">
              <a:buNone/>
            </a:pPr>
            <a:r>
              <a:rPr lang="en-US" dirty="0"/>
              <a:t>B</a:t>
            </a:r>
            <a:r>
              <a:rPr lang="en-US" dirty="0">
                <a:highlight>
                  <a:srgbClr val="FFFF00"/>
                </a:highlight>
              </a:rPr>
              <a:t>ee</a:t>
            </a:r>
            <a:r>
              <a:rPr lang="en-US" dirty="0"/>
              <a:t>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AE383-DF84-D5EF-E423-CF35AAB9F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15</a:t>
            </a:fld>
            <a:endParaRPr lang="en-US"/>
          </a:p>
        </p:txBody>
      </p:sp>
      <p:pic>
        <p:nvPicPr>
          <p:cNvPr id="5" name="sound13">
            <a:hlinkClick r:id="" action="ppaction://media"/>
            <a:extLst>
              <a:ext uri="{FF2B5EF4-FFF2-40B4-BE49-F238E27FC236}">
                <a16:creationId xmlns:a16="http://schemas.microsoft.com/office/drawing/2014/main" id="{14B7FDE4-0516-09BA-B0CE-DA59B8536FC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37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8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0ECB2-CE0D-AF36-004D-564F653E5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F244E-16F2-4052-6F67-92C3BDCF6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</a:t>
            </a:r>
            <a:r>
              <a:rPr lang="en-US" dirty="0">
                <a:highlight>
                  <a:srgbClr val="FFFF00"/>
                </a:highlight>
              </a:rPr>
              <a:t>a</a:t>
            </a:r>
            <a:r>
              <a:rPr lang="en-US" dirty="0"/>
              <a:t>y</a:t>
            </a:r>
          </a:p>
          <a:p>
            <a:pPr marL="0" indent="0" algn="ctr">
              <a:buNone/>
            </a:pPr>
            <a:r>
              <a:rPr lang="en-US" dirty="0"/>
              <a:t>T</a:t>
            </a:r>
            <a:r>
              <a:rPr lang="en-US" dirty="0">
                <a:highlight>
                  <a:srgbClr val="FFFF00"/>
                </a:highlight>
              </a:rPr>
              <a:t>a</a:t>
            </a:r>
            <a:r>
              <a:rPr lang="en-US" dirty="0"/>
              <a:t>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54720-9D79-925F-802C-1B2960E00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16</a:t>
            </a:fld>
            <a:endParaRPr lang="en-US"/>
          </a:p>
        </p:txBody>
      </p:sp>
      <p:pic>
        <p:nvPicPr>
          <p:cNvPr id="5" name="sound14">
            <a:hlinkClick r:id="" action="ppaction://media"/>
            <a:extLst>
              <a:ext uri="{FF2B5EF4-FFF2-40B4-BE49-F238E27FC236}">
                <a16:creationId xmlns:a16="http://schemas.microsoft.com/office/drawing/2014/main" id="{309F08FC-B0FA-7FAA-EB73-979496A8571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64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5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6C844-AC9D-2EB5-0444-203EE468E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ʊə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01872-0803-B7F4-F68F-6917F29E1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</a:t>
            </a:r>
            <a:r>
              <a:rPr lang="en-US" dirty="0">
                <a:highlight>
                  <a:srgbClr val="FFFF00"/>
                </a:highlight>
              </a:rPr>
              <a:t>ou</a:t>
            </a:r>
            <a:r>
              <a:rPr lang="en-US" dirty="0"/>
              <a:t>r</a:t>
            </a:r>
          </a:p>
          <a:p>
            <a:pPr marL="0" indent="0" algn="ctr">
              <a:buNone/>
            </a:pPr>
            <a:r>
              <a:rPr lang="en-US" dirty="0"/>
              <a:t>J</a:t>
            </a:r>
            <a:r>
              <a:rPr lang="en-US" dirty="0">
                <a:highlight>
                  <a:srgbClr val="FFFF00"/>
                </a:highlight>
              </a:rPr>
              <a:t>u</a:t>
            </a:r>
            <a:r>
              <a:rPr lang="en-US" dirty="0"/>
              <a:t>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90939-3027-CBE5-1C25-0FD359875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17</a:t>
            </a:fld>
            <a:endParaRPr lang="en-US"/>
          </a:p>
        </p:txBody>
      </p:sp>
      <p:pic>
        <p:nvPicPr>
          <p:cNvPr id="5" name="sound15">
            <a:hlinkClick r:id="" action="ppaction://media"/>
            <a:extLst>
              <a:ext uri="{FF2B5EF4-FFF2-40B4-BE49-F238E27FC236}">
                <a16:creationId xmlns:a16="http://schemas.microsoft.com/office/drawing/2014/main" id="{76D4937D-EFDF-3380-545C-BF66DE77C71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57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5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36797-AB26-9D95-4828-B870D1B09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ɔɪ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09EA7-0D64-3BEF-051C-00D30624D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</a:t>
            </a:r>
            <a:r>
              <a:rPr lang="en-US" dirty="0">
                <a:highlight>
                  <a:srgbClr val="FFFF00"/>
                </a:highlight>
              </a:rPr>
              <a:t>oy</a:t>
            </a:r>
          </a:p>
          <a:p>
            <a:pPr marL="0" indent="0" algn="ctr">
              <a:buNone/>
            </a:pPr>
            <a:r>
              <a:rPr lang="en-US" dirty="0"/>
              <a:t>N</a:t>
            </a:r>
            <a:r>
              <a:rPr lang="en-US" dirty="0">
                <a:highlight>
                  <a:srgbClr val="FFFF00"/>
                </a:highlight>
              </a:rPr>
              <a:t>oi</a:t>
            </a:r>
            <a:r>
              <a:rPr lang="en-US" dirty="0"/>
              <a:t>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D9B6B-92D8-8795-785F-33DE17D3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18</a:t>
            </a:fld>
            <a:endParaRPr lang="en-US"/>
          </a:p>
        </p:txBody>
      </p:sp>
      <p:pic>
        <p:nvPicPr>
          <p:cNvPr id="5" name="sound16">
            <a:hlinkClick r:id="" action="ppaction://media"/>
            <a:extLst>
              <a:ext uri="{FF2B5EF4-FFF2-40B4-BE49-F238E27FC236}">
                <a16:creationId xmlns:a16="http://schemas.microsoft.com/office/drawing/2014/main" id="{1943942D-2D19-63C5-15C8-2476DC874FD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5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30A1F-6EB9-E2F2-F4E5-08983038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əʊ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7D910-BB3C-A03C-4607-03EC44B9D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</a:t>
            </a:r>
            <a:r>
              <a:rPr lang="en-US" dirty="0">
                <a:highlight>
                  <a:srgbClr val="FFFF00"/>
                </a:highlight>
              </a:rPr>
              <a:t>oa</a:t>
            </a:r>
            <a:r>
              <a:rPr lang="en-US" dirty="0"/>
              <a:t>t</a:t>
            </a:r>
          </a:p>
          <a:p>
            <a:pPr marL="0" indent="0" algn="ctr">
              <a:buNone/>
            </a:pPr>
            <a:r>
              <a:rPr lang="en-US" dirty="0"/>
              <a:t>Fl</a:t>
            </a:r>
            <a:r>
              <a:rPr lang="en-US" dirty="0">
                <a:highlight>
                  <a:srgbClr val="FFFF00"/>
                </a:highlight>
              </a:rPr>
              <a:t>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261FD-009B-4C0C-DC95-63F65384A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19</a:t>
            </a:fld>
            <a:endParaRPr lang="en-US"/>
          </a:p>
        </p:txBody>
      </p:sp>
      <p:pic>
        <p:nvPicPr>
          <p:cNvPr id="5" name="sound17">
            <a:hlinkClick r:id="" action="ppaction://media"/>
            <a:extLst>
              <a:ext uri="{FF2B5EF4-FFF2-40B4-BE49-F238E27FC236}">
                <a16:creationId xmlns:a16="http://schemas.microsoft.com/office/drawing/2014/main" id="{A198AE9D-0FB4-81F9-5E3F-1F93E29E2E9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5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03B1C-71F4-ADF6-896D-27E3B2D44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47</a:t>
            </a:r>
            <a:br>
              <a:rPr lang="en-US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CD829-F1C1-9DCE-C6F3-AC44825D7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893330F7-E48A-DDBA-A30A-E1B1F1F9C897}"/>
              </a:ext>
            </a:extLst>
          </p:cNvPr>
          <p:cNvSpPr/>
          <p:nvPr/>
        </p:nvSpPr>
        <p:spPr>
          <a:xfrm>
            <a:off x="2920180" y="2310581"/>
            <a:ext cx="2959510" cy="2487562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2717B7-9698-D903-A073-172012E81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33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CF5A9-64FF-4ACC-720A-9A2AB8943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9CCD6-589C-F5B0-63AD-9E69AC537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Wh</a:t>
            </a:r>
            <a:r>
              <a:rPr lang="en-US" dirty="0">
                <a:highlight>
                  <a:srgbClr val="FFFF00"/>
                </a:highlight>
              </a:rPr>
              <a:t>ere</a:t>
            </a:r>
          </a:p>
          <a:p>
            <a:pPr marL="0" indent="0" algn="ctr">
              <a:buNone/>
            </a:pPr>
            <a:r>
              <a:rPr lang="en-US" dirty="0"/>
              <a:t>Th</a:t>
            </a:r>
            <a:r>
              <a:rPr lang="en-US" dirty="0">
                <a:highlight>
                  <a:srgbClr val="FFFF00"/>
                </a:highlight>
              </a:rPr>
              <a:t>eir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759215-F4D6-E32B-38B6-8CA03F71B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20</a:t>
            </a:fld>
            <a:endParaRPr lang="en-US"/>
          </a:p>
        </p:txBody>
      </p:sp>
      <p:pic>
        <p:nvPicPr>
          <p:cNvPr id="5" name="sound18">
            <a:hlinkClick r:id="" action="ppaction://media"/>
            <a:extLst>
              <a:ext uri="{FF2B5EF4-FFF2-40B4-BE49-F238E27FC236}">
                <a16:creationId xmlns:a16="http://schemas.microsoft.com/office/drawing/2014/main" id="{43C3B951-1C49-27AC-E0E3-F28DEE9669C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33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63A2F-5008-ABCB-72CE-674AF7A3A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4ABC3-D5F0-078C-A3F0-1974390B4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F</a:t>
            </a:r>
            <a:r>
              <a:rPr lang="en-US" dirty="0">
                <a:highlight>
                  <a:srgbClr val="FFFF00"/>
                </a:highlight>
              </a:rPr>
              <a:t>i</a:t>
            </a:r>
            <a:r>
              <a:rPr lang="en-US" dirty="0"/>
              <a:t>ve</a:t>
            </a:r>
          </a:p>
          <a:p>
            <a:pPr marL="0" indent="0" algn="ctr">
              <a:buNone/>
            </a:pPr>
            <a:r>
              <a:rPr lang="en-US" dirty="0"/>
              <a:t>M</a:t>
            </a:r>
            <a:r>
              <a:rPr lang="en-US" dirty="0">
                <a:highlight>
                  <a:srgbClr val="FFFF00"/>
                </a:highlight>
              </a:rPr>
              <a:t>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B9739-BC0A-E4D2-3B1F-77546D108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21</a:t>
            </a:fld>
            <a:endParaRPr lang="en-US"/>
          </a:p>
        </p:txBody>
      </p:sp>
      <p:pic>
        <p:nvPicPr>
          <p:cNvPr id="5" name="sound19">
            <a:hlinkClick r:id="" action="ppaction://media"/>
            <a:extLst>
              <a:ext uri="{FF2B5EF4-FFF2-40B4-BE49-F238E27FC236}">
                <a16:creationId xmlns:a16="http://schemas.microsoft.com/office/drawing/2014/main" id="{F5E12402-FD6B-ACF5-CC83-F03F681C674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332520" y="436707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59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5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15A78-E7E9-D437-5847-EED1970BC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036D1-E61F-6A47-52B4-756AD9242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</a:t>
            </a:r>
            <a:r>
              <a:rPr lang="en-US" dirty="0">
                <a:highlight>
                  <a:srgbClr val="FFFF00"/>
                </a:highlight>
              </a:rPr>
              <a:t>ow</a:t>
            </a:r>
          </a:p>
          <a:p>
            <a:pPr marL="0" indent="0" algn="ctr">
              <a:buNone/>
            </a:pPr>
            <a:r>
              <a:rPr lang="en-US" dirty="0"/>
              <a:t>Cl</a:t>
            </a:r>
            <a:r>
              <a:rPr lang="en-US" dirty="0">
                <a:highlight>
                  <a:srgbClr val="FFFF00"/>
                </a:highlight>
              </a:rPr>
              <a:t>ou</a:t>
            </a:r>
            <a:r>
              <a:rPr lang="en-US" dirty="0"/>
              <a:t>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77D79-A64E-2D2A-4444-10DE2BFEA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22</a:t>
            </a:fld>
            <a:endParaRPr lang="en-US"/>
          </a:p>
        </p:txBody>
      </p:sp>
      <p:pic>
        <p:nvPicPr>
          <p:cNvPr id="5" name="sound20">
            <a:hlinkClick r:id="" action="ppaction://media"/>
            <a:extLst>
              <a:ext uri="{FF2B5EF4-FFF2-40B4-BE49-F238E27FC236}">
                <a16:creationId xmlns:a16="http://schemas.microsoft.com/office/drawing/2014/main" id="{9CF774BC-C125-3448-8683-50103736B3B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75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D25E1-DDC2-D190-7C05-748A4E45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E8C72-3FA9-BB41-487B-E5C2031C4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P</a:t>
            </a:r>
            <a:r>
              <a:rPr lang="en-US" dirty="0"/>
              <a:t>en</a:t>
            </a:r>
          </a:p>
          <a:p>
            <a:pPr marL="0" indent="0" algn="ctr">
              <a:buNone/>
            </a:pPr>
            <a:r>
              <a:rPr lang="en-US" dirty="0"/>
              <a:t>Hel</a:t>
            </a:r>
            <a:r>
              <a:rPr lang="en-US" dirty="0">
                <a:highlight>
                  <a:srgbClr val="FFFF00"/>
                </a:highlight>
              </a:rPr>
              <a:t>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3FE0AB-034C-46C0-ACBF-DCEFDE54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23</a:t>
            </a:fld>
            <a:endParaRPr lang="en-US"/>
          </a:p>
        </p:txBody>
      </p:sp>
      <p:pic>
        <p:nvPicPr>
          <p:cNvPr id="5" name="sound21">
            <a:hlinkClick r:id="" action="ppaction://media"/>
            <a:extLst>
              <a:ext uri="{FF2B5EF4-FFF2-40B4-BE49-F238E27FC236}">
                <a16:creationId xmlns:a16="http://schemas.microsoft.com/office/drawing/2014/main" id="{F5D9DBA0-55AE-E79A-AE58-0B303865FB0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36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17547-60BA-9205-BC40-E65FE232A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8CEB5-DDFB-7CAA-7E8A-2E3A5D3F2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F</a:t>
            </a:r>
            <a:r>
              <a:rPr lang="en-US" dirty="0"/>
              <a:t>ine</a:t>
            </a:r>
          </a:p>
          <a:p>
            <a:pPr marL="0" indent="0" algn="ctr">
              <a:buNone/>
            </a:pPr>
            <a:r>
              <a:rPr lang="en-US" dirty="0"/>
              <a:t>Gi</a:t>
            </a:r>
            <a:r>
              <a:rPr lang="en-US" dirty="0">
                <a:highlight>
                  <a:srgbClr val="FFFF00"/>
                </a:highlight>
              </a:rPr>
              <a:t>f</a:t>
            </a:r>
            <a:r>
              <a:rPr lang="en-US" dirty="0"/>
              <a:t>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A87DF-698A-8548-697B-9325513A6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24</a:t>
            </a:fld>
            <a:endParaRPr lang="en-US"/>
          </a:p>
        </p:txBody>
      </p:sp>
      <p:pic>
        <p:nvPicPr>
          <p:cNvPr id="5" name="sound22">
            <a:hlinkClick r:id="" action="ppaction://media"/>
            <a:extLst>
              <a:ext uri="{FF2B5EF4-FFF2-40B4-BE49-F238E27FC236}">
                <a16:creationId xmlns:a16="http://schemas.microsoft.com/office/drawing/2014/main" id="{7D7896CD-59E2-AE0A-F215-6A9BD01DF15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76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2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963D8-CD4F-8D9E-187E-829624114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DCA6D-0401-8CCF-A04A-F25B4ED91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</a:t>
            </a:r>
            <a:r>
              <a:rPr lang="en-US" dirty="0">
                <a:highlight>
                  <a:srgbClr val="FFFF00"/>
                </a:highlight>
              </a:rPr>
              <a:t>t</a:t>
            </a:r>
            <a:r>
              <a:rPr lang="en-US" dirty="0"/>
              <a:t>el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T</a:t>
            </a:r>
            <a:r>
              <a:rPr lang="en-US" dirty="0"/>
              <a:t>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4370A-CEDB-F75D-F993-6B6D170C3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25</a:t>
            </a:fld>
            <a:endParaRPr lang="en-US"/>
          </a:p>
        </p:txBody>
      </p:sp>
      <p:pic>
        <p:nvPicPr>
          <p:cNvPr id="5" name="sound23">
            <a:hlinkClick r:id="" action="ppaction://media"/>
            <a:extLst>
              <a:ext uri="{FF2B5EF4-FFF2-40B4-BE49-F238E27FC236}">
                <a16:creationId xmlns:a16="http://schemas.microsoft.com/office/drawing/2014/main" id="{66240253-3E12-FB81-9944-22CA00B5A9E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7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73FC-8C74-61B1-38F7-F6FA3CB52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AB872-4F89-95AD-7385-4CBBBC12C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Th</a:t>
            </a:r>
            <a:r>
              <a:rPr lang="en-US" dirty="0"/>
              <a:t>ink</a:t>
            </a:r>
          </a:p>
          <a:p>
            <a:pPr marL="0" indent="0" algn="ctr">
              <a:buNone/>
            </a:pPr>
            <a:r>
              <a:rPr lang="en-US" dirty="0"/>
              <a:t>No</a:t>
            </a:r>
            <a:r>
              <a:rPr lang="en-US" dirty="0">
                <a:highlight>
                  <a:srgbClr val="FFFF00"/>
                </a:highlight>
              </a:rPr>
              <a:t>th</a:t>
            </a:r>
            <a:r>
              <a:rPr lang="en-US" dirty="0"/>
              <a:t>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C2878-5533-8FFE-D0D9-7BB504AE3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26</a:t>
            </a:fld>
            <a:endParaRPr lang="en-US"/>
          </a:p>
        </p:txBody>
      </p:sp>
      <p:pic>
        <p:nvPicPr>
          <p:cNvPr id="5" name="sound24">
            <a:hlinkClick r:id="" action="ppaction://media"/>
            <a:extLst>
              <a:ext uri="{FF2B5EF4-FFF2-40B4-BE49-F238E27FC236}">
                <a16:creationId xmlns:a16="http://schemas.microsoft.com/office/drawing/2014/main" id="{D6709581-1B61-E1BB-C069-D0AE8AC62FC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5583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04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4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08CBD-A081-CAF2-54DB-7F1E1E764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ʧ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B7B8E-A84A-05C0-4A0B-79FEEDE8C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Ea</a:t>
            </a:r>
            <a:r>
              <a:rPr lang="en-US" dirty="0">
                <a:highlight>
                  <a:srgbClr val="FFFF00"/>
                </a:highlight>
              </a:rPr>
              <a:t>ch</a:t>
            </a:r>
          </a:p>
          <a:p>
            <a:pPr marL="0" indent="0" algn="ctr">
              <a:buNone/>
            </a:pPr>
            <a:r>
              <a:rPr lang="en-US" dirty="0"/>
              <a:t>Mu</a:t>
            </a:r>
            <a:r>
              <a:rPr lang="en-US" dirty="0">
                <a:highlight>
                  <a:srgbClr val="FFFF00"/>
                </a:highlight>
              </a:rPr>
              <a:t>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25B5B-7D94-1951-B13B-6E9A51D96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27</a:t>
            </a:fld>
            <a:endParaRPr lang="en-US"/>
          </a:p>
        </p:txBody>
      </p:sp>
      <p:pic>
        <p:nvPicPr>
          <p:cNvPr id="5" name="sound25">
            <a:hlinkClick r:id="" action="ppaction://media"/>
            <a:extLst>
              <a:ext uri="{FF2B5EF4-FFF2-40B4-BE49-F238E27FC236}">
                <a16:creationId xmlns:a16="http://schemas.microsoft.com/office/drawing/2014/main" id="{E3EFF240-EAD4-AAF7-C106-C6550D8E33F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94094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74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8ACDC-0D46-E391-2722-BE2F6FF8E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8D6F8-15C2-D5BA-AD4F-4A4988F2D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S</a:t>
            </a:r>
            <a:r>
              <a:rPr lang="en-US" dirty="0"/>
              <a:t>it</a:t>
            </a:r>
          </a:p>
          <a:p>
            <a:pPr marL="0" indent="0" algn="ctr">
              <a:buNone/>
            </a:pPr>
            <a:r>
              <a:rPr lang="en-US" dirty="0"/>
              <a:t>Pla</a:t>
            </a:r>
            <a:r>
              <a:rPr lang="en-US" dirty="0">
                <a:highlight>
                  <a:srgbClr val="FFFF00"/>
                </a:highlight>
              </a:rPr>
              <a:t>c</a:t>
            </a:r>
            <a:r>
              <a:rPr lang="en-US" dirty="0"/>
              <a:t>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C9FEC-8574-CBB5-283B-06D9B906B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28</a:t>
            </a:fld>
            <a:endParaRPr lang="en-US"/>
          </a:p>
        </p:txBody>
      </p:sp>
      <p:pic>
        <p:nvPicPr>
          <p:cNvPr id="5" name="sound26">
            <a:hlinkClick r:id="" action="ppaction://media"/>
            <a:extLst>
              <a:ext uri="{FF2B5EF4-FFF2-40B4-BE49-F238E27FC236}">
                <a16:creationId xmlns:a16="http://schemas.microsoft.com/office/drawing/2014/main" id="{3DA4A02C-66DC-0CD8-9B83-CE19A9D186F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93833" y="35583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79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E943-8715-739D-B09B-17AAAD653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01474-A3AB-7B0D-F60E-535ACEDE2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Sh</a:t>
            </a:r>
            <a:r>
              <a:rPr lang="en-US" dirty="0"/>
              <a:t>ip</a:t>
            </a:r>
          </a:p>
          <a:p>
            <a:pPr marL="0" indent="0" algn="ctr">
              <a:buNone/>
            </a:pPr>
            <a:r>
              <a:rPr lang="en-US" dirty="0"/>
              <a:t>Fi</a:t>
            </a:r>
            <a:r>
              <a:rPr lang="en-US" dirty="0">
                <a:highlight>
                  <a:srgbClr val="FFFF00"/>
                </a:highlight>
              </a:rPr>
              <a:t>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6C018-1AE9-966C-454E-FE2BD9CDA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29</a:t>
            </a:fld>
            <a:endParaRPr lang="en-US"/>
          </a:p>
        </p:txBody>
      </p:sp>
      <p:pic>
        <p:nvPicPr>
          <p:cNvPr id="5" name="sound27">
            <a:hlinkClick r:id="" action="ppaction://media"/>
            <a:extLst>
              <a:ext uri="{FF2B5EF4-FFF2-40B4-BE49-F238E27FC236}">
                <a16:creationId xmlns:a16="http://schemas.microsoft.com/office/drawing/2014/main" id="{464C5BC1-8DAE-6CA4-20F6-EF7E7701B6C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5583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7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DC625-80A7-7191-C891-C7BF0C452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174C3-482D-FFEE-B3C1-428525ADB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F</a:t>
            </a:r>
            <a:r>
              <a:rPr lang="en-US" dirty="0">
                <a:highlight>
                  <a:srgbClr val="FFFF00"/>
                </a:highlight>
              </a:rPr>
              <a:t>ee</a:t>
            </a:r>
            <a:r>
              <a:rPr lang="en-US" dirty="0"/>
              <a:t>l</a:t>
            </a:r>
          </a:p>
          <a:p>
            <a:pPr marL="0" indent="0" algn="ctr">
              <a:buNone/>
            </a:pPr>
            <a:r>
              <a:rPr lang="en-US" dirty="0"/>
              <a:t>R</a:t>
            </a:r>
            <a:r>
              <a:rPr lang="en-US" dirty="0">
                <a:highlight>
                  <a:srgbClr val="FFFF00"/>
                </a:highlight>
              </a:rPr>
              <a:t>ea</a:t>
            </a:r>
            <a:r>
              <a:rPr lang="en-US" dirty="0"/>
              <a:t>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CD534-90A2-F68E-56C2-33339B424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  <p:pic>
        <p:nvPicPr>
          <p:cNvPr id="5" name="sound1">
            <a:hlinkClick r:id="" action="ppaction://media"/>
            <a:extLst>
              <a:ext uri="{FF2B5EF4-FFF2-40B4-BE49-F238E27FC236}">
                <a16:creationId xmlns:a16="http://schemas.microsoft.com/office/drawing/2014/main" id="{62964E79-4A47-1819-F4A7-C2828967456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419247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5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3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811FF-0439-2A00-3748-BA9411D69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D7BB-3EE3-D525-0562-5F48BDC4D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C</a:t>
            </a:r>
            <a:r>
              <a:rPr lang="en-US" dirty="0"/>
              <a:t>old</a:t>
            </a:r>
          </a:p>
          <a:p>
            <a:pPr marL="0" indent="0" algn="ctr">
              <a:buNone/>
            </a:pPr>
            <a:r>
              <a:rPr lang="en-US" dirty="0"/>
              <a:t>Par</a:t>
            </a:r>
            <a:r>
              <a:rPr lang="en-US" dirty="0">
                <a:highlight>
                  <a:srgbClr val="FFFF00"/>
                </a:highlight>
              </a:rPr>
              <a:t>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C7605F-8BDF-0D34-DA01-AE4BFF04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30</a:t>
            </a:fld>
            <a:endParaRPr lang="en-US"/>
          </a:p>
        </p:txBody>
      </p:sp>
      <p:pic>
        <p:nvPicPr>
          <p:cNvPr id="5" name="sound28">
            <a:hlinkClick r:id="" action="ppaction://media"/>
            <a:extLst>
              <a:ext uri="{FF2B5EF4-FFF2-40B4-BE49-F238E27FC236}">
                <a16:creationId xmlns:a16="http://schemas.microsoft.com/office/drawing/2014/main" id="{DD72C095-6B9F-4A0F-3750-AED35ED6A8F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5583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0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6BB36-80C8-B7F5-D0FC-84D6E3833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B6B63-2AB9-53AC-AC5D-41BBECEC6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B</a:t>
            </a:r>
            <a:r>
              <a:rPr lang="en-US" dirty="0"/>
              <a:t>eef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B</a:t>
            </a:r>
            <a:r>
              <a:rPr lang="en-US" dirty="0"/>
              <a:t>ath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D11F6-5C47-1B6E-DFB0-9E5B68B2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31</a:t>
            </a:fld>
            <a:endParaRPr lang="en-US"/>
          </a:p>
        </p:txBody>
      </p:sp>
      <p:pic>
        <p:nvPicPr>
          <p:cNvPr id="5" name="sound29">
            <a:hlinkClick r:id="" action="ppaction://media"/>
            <a:extLst>
              <a:ext uri="{FF2B5EF4-FFF2-40B4-BE49-F238E27FC236}">
                <a16:creationId xmlns:a16="http://schemas.microsoft.com/office/drawing/2014/main" id="{78F14184-81CC-7384-E871-03E8B56C3E3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5583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73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5674C-3858-C0A1-4A1C-319EFD00D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26963-C52A-2AD5-0251-84DBD9C33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V</a:t>
            </a:r>
            <a:r>
              <a:rPr lang="en-US" dirty="0"/>
              <a:t>ery</a:t>
            </a:r>
          </a:p>
          <a:p>
            <a:pPr marL="0" indent="0" algn="ctr">
              <a:buNone/>
            </a:pPr>
            <a:r>
              <a:rPr lang="en-US" dirty="0"/>
              <a:t>Se</a:t>
            </a:r>
            <a:r>
              <a:rPr lang="en-US" dirty="0">
                <a:highlight>
                  <a:srgbClr val="FFFF00"/>
                </a:highlight>
              </a:rPr>
              <a:t>v</a:t>
            </a:r>
            <a:r>
              <a:rPr lang="en-US" dirty="0"/>
              <a:t>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F15D6-F17F-10BE-F5CC-604160F61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32</a:t>
            </a:fld>
            <a:endParaRPr lang="en-US"/>
          </a:p>
        </p:txBody>
      </p:sp>
      <p:pic>
        <p:nvPicPr>
          <p:cNvPr id="5" name="sound30">
            <a:hlinkClick r:id="" action="ppaction://media"/>
            <a:extLst>
              <a:ext uri="{FF2B5EF4-FFF2-40B4-BE49-F238E27FC236}">
                <a16:creationId xmlns:a16="http://schemas.microsoft.com/office/drawing/2014/main" id="{06B0378C-67F0-52B0-D585-9C34B0A841B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13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94CC8-9FBE-435C-85C0-B8E80496F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12DCC-6A15-EC4C-B4F5-FCFADB7FC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D</a:t>
            </a:r>
            <a:r>
              <a:rPr lang="en-US" dirty="0"/>
              <a:t>ay</a:t>
            </a:r>
          </a:p>
          <a:p>
            <a:pPr marL="0" indent="0" algn="ctr">
              <a:buNone/>
            </a:pPr>
            <a:r>
              <a:rPr lang="en-US" dirty="0"/>
              <a:t>Kin</a:t>
            </a:r>
            <a:r>
              <a:rPr lang="en-US" dirty="0">
                <a:highlight>
                  <a:srgbClr val="FFFF00"/>
                </a:highlight>
              </a:rPr>
              <a:t>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EE6EC-C087-8B43-8630-84C5B7A6C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33</a:t>
            </a:fld>
            <a:endParaRPr lang="en-US"/>
          </a:p>
        </p:txBody>
      </p:sp>
      <p:pic>
        <p:nvPicPr>
          <p:cNvPr id="5" name="sound31">
            <a:hlinkClick r:id="" action="ppaction://media"/>
            <a:extLst>
              <a:ext uri="{FF2B5EF4-FFF2-40B4-BE49-F238E27FC236}">
                <a16:creationId xmlns:a16="http://schemas.microsoft.com/office/drawing/2014/main" id="{57E546A9-167B-7CA1-0001-C6B5DEAFD76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64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693A7-9536-0B02-E2CE-4BD79DC17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E172B-DE79-03FE-8AC0-299E156D7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The</a:t>
            </a:r>
            <a:r>
              <a:rPr lang="en-US" dirty="0"/>
              <a:t>n</a:t>
            </a:r>
          </a:p>
          <a:p>
            <a:pPr marL="0" indent="0" algn="ctr">
              <a:buNone/>
            </a:pPr>
            <a:r>
              <a:rPr lang="en-US" dirty="0"/>
              <a:t>Wea</a:t>
            </a:r>
            <a:r>
              <a:rPr lang="en-US" dirty="0">
                <a:highlight>
                  <a:srgbClr val="FFFF00"/>
                </a:highlight>
              </a:rPr>
              <a:t>the</a:t>
            </a:r>
            <a:r>
              <a:rPr lang="en-US" dirty="0"/>
              <a:t>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A8847-73FD-1095-96FD-C5C446611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34</a:t>
            </a:fld>
            <a:endParaRPr lang="en-US"/>
          </a:p>
        </p:txBody>
      </p:sp>
      <p:pic>
        <p:nvPicPr>
          <p:cNvPr id="5" name="sound32">
            <a:hlinkClick r:id="" action="ppaction://media"/>
            <a:extLst>
              <a:ext uri="{FF2B5EF4-FFF2-40B4-BE49-F238E27FC236}">
                <a16:creationId xmlns:a16="http://schemas.microsoft.com/office/drawing/2014/main" id="{F4999E02-2B24-E82B-A252-D9D77174387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7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2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9F5E6-DDE4-9393-F72B-EAFDA2BBA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ʤ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E33AD-45B5-0B5C-3A60-3D0A65173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</a:t>
            </a:r>
            <a:r>
              <a:rPr lang="en-US" dirty="0">
                <a:highlight>
                  <a:srgbClr val="FFFF00"/>
                </a:highlight>
              </a:rPr>
              <a:t>g</a:t>
            </a:r>
            <a:r>
              <a:rPr lang="en-US" dirty="0"/>
              <a:t>e</a:t>
            </a:r>
          </a:p>
          <a:p>
            <a:pPr marL="0" indent="0" algn="ctr">
              <a:buNone/>
            </a:pPr>
            <a:r>
              <a:rPr lang="en-US" dirty="0"/>
              <a:t>Langua</a:t>
            </a:r>
            <a:r>
              <a:rPr lang="en-US" dirty="0">
                <a:highlight>
                  <a:srgbClr val="FFFF00"/>
                </a:highlight>
              </a:rPr>
              <a:t>g</a:t>
            </a:r>
            <a:r>
              <a:rPr lang="en-US" dirty="0"/>
              <a:t>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61F38-7D27-4E2D-688F-96EE2D855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35</a:t>
            </a:fld>
            <a:endParaRPr lang="en-US"/>
          </a:p>
        </p:txBody>
      </p:sp>
      <p:pic>
        <p:nvPicPr>
          <p:cNvPr id="5" name="sound33">
            <a:hlinkClick r:id="" action="ppaction://media"/>
            <a:extLst>
              <a:ext uri="{FF2B5EF4-FFF2-40B4-BE49-F238E27FC236}">
                <a16:creationId xmlns:a16="http://schemas.microsoft.com/office/drawing/2014/main" id="{7B56C5BB-5B33-A9ED-FDF6-3C9B0CCADF5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5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EE1C7-EA83-21DE-8DA7-A200E4708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2BF88-8C94-B78A-53EE-148EE63A3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Z</a:t>
            </a:r>
            <a:r>
              <a:rPr lang="en-US" dirty="0"/>
              <a:t>ero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Z</a:t>
            </a:r>
            <a:r>
              <a:rPr lang="en-US" dirty="0"/>
              <a:t>oo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F621D-23CB-8B3D-986C-07D24E7B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36</a:t>
            </a:fld>
            <a:endParaRPr lang="en-US"/>
          </a:p>
        </p:txBody>
      </p:sp>
      <p:pic>
        <p:nvPicPr>
          <p:cNvPr id="5" name="sound34">
            <a:hlinkClick r:id="" action="ppaction://media"/>
            <a:extLst>
              <a:ext uri="{FF2B5EF4-FFF2-40B4-BE49-F238E27FC236}">
                <a16:creationId xmlns:a16="http://schemas.microsoft.com/office/drawing/2014/main" id="{DF12A839-7407-F0A3-A458-74A9A8D646E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59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4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805D6-F9D0-0D14-562C-37A8B281B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ʒ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87828-53AD-BC24-906E-078713F73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Plea</a:t>
            </a:r>
            <a:r>
              <a:rPr lang="en-US" dirty="0">
                <a:highlight>
                  <a:srgbClr val="FFFF00"/>
                </a:highlight>
              </a:rPr>
              <a:t>s</a:t>
            </a:r>
            <a:r>
              <a:rPr lang="en-US" dirty="0"/>
              <a:t>ure</a:t>
            </a:r>
          </a:p>
          <a:p>
            <a:pPr marL="0" indent="0" algn="ctr">
              <a:buNone/>
            </a:pPr>
            <a:r>
              <a:rPr lang="en-US" dirty="0"/>
              <a:t>Mea</a:t>
            </a:r>
            <a:r>
              <a:rPr lang="en-US" dirty="0">
                <a:highlight>
                  <a:srgbClr val="FFFF00"/>
                </a:highlight>
              </a:rPr>
              <a:t>s</a:t>
            </a:r>
            <a:r>
              <a:rPr lang="en-US" dirty="0"/>
              <a:t>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A28D4-F209-36AF-4AD8-9ADCE987A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37</a:t>
            </a:fld>
            <a:endParaRPr lang="en-US"/>
          </a:p>
        </p:txBody>
      </p:sp>
      <p:pic>
        <p:nvPicPr>
          <p:cNvPr id="5" name="sound35">
            <a:hlinkClick r:id="" action="ppaction://media"/>
            <a:extLst>
              <a:ext uri="{FF2B5EF4-FFF2-40B4-BE49-F238E27FC236}">
                <a16:creationId xmlns:a16="http://schemas.microsoft.com/office/drawing/2014/main" id="{A4CE66C4-1EBD-8E33-C118-B3A77562B58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88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91285-AC79-593C-9143-BA53B3BFE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C12A5-B3BF-EB51-F68B-23FF4A4ED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G</a:t>
            </a:r>
            <a:r>
              <a:rPr lang="en-US" dirty="0"/>
              <a:t>old</a:t>
            </a:r>
          </a:p>
          <a:p>
            <a:pPr marL="0" indent="0" algn="ctr">
              <a:buNone/>
            </a:pPr>
            <a:r>
              <a:rPr lang="en-US" dirty="0"/>
              <a:t>Ba</a:t>
            </a:r>
            <a:r>
              <a:rPr lang="en-US" dirty="0">
                <a:highlight>
                  <a:srgbClr val="FFFF00"/>
                </a:highlight>
              </a:rPr>
              <a:t>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A77AC-E6F4-F88E-7888-6B749DE04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38</a:t>
            </a:fld>
            <a:endParaRPr lang="en-US"/>
          </a:p>
        </p:txBody>
      </p:sp>
      <p:pic>
        <p:nvPicPr>
          <p:cNvPr id="5" name="sound36">
            <a:hlinkClick r:id="" action="ppaction://media"/>
            <a:extLst>
              <a:ext uri="{FF2B5EF4-FFF2-40B4-BE49-F238E27FC236}">
                <a16:creationId xmlns:a16="http://schemas.microsoft.com/office/drawing/2014/main" id="{5CFD854C-3CEC-990B-CB0B-01535FD0BCE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8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9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AD55E-E9AA-2911-66F3-FDAC81BB7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07A21-B032-8CD8-C3B9-D7FF122BF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H</a:t>
            </a:r>
            <a:r>
              <a:rPr lang="en-US" dirty="0"/>
              <a:t>is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H</a:t>
            </a:r>
            <a:r>
              <a:rPr lang="en-US" dirty="0"/>
              <a:t>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E07CC-C7A5-679A-3328-DA5C77AB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39</a:t>
            </a:fld>
            <a:endParaRPr lang="en-US"/>
          </a:p>
        </p:txBody>
      </p:sp>
      <p:pic>
        <p:nvPicPr>
          <p:cNvPr id="5" name="sound37">
            <a:hlinkClick r:id="" action="ppaction://media"/>
            <a:extLst>
              <a:ext uri="{FF2B5EF4-FFF2-40B4-BE49-F238E27FC236}">
                <a16:creationId xmlns:a16="http://schemas.microsoft.com/office/drawing/2014/main" id="{CCE2841D-3ACB-FAB2-E7A9-FC965059FC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32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7543D-F055-48CE-A0F6-1D273A854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65952-1876-8DF3-DE65-601093FF7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Un</a:t>
            </a:r>
            <a:r>
              <a:rPr lang="en-US" dirty="0">
                <a:highlight>
                  <a:srgbClr val="FFFF00"/>
                </a:highlight>
              </a:rPr>
              <a:t>i</a:t>
            </a:r>
            <a:r>
              <a:rPr lang="en-US" dirty="0"/>
              <a:t>t</a:t>
            </a:r>
          </a:p>
          <a:p>
            <a:pPr marL="0" indent="0" algn="ctr">
              <a:buNone/>
            </a:pPr>
            <a:r>
              <a:rPr lang="en-US" dirty="0"/>
              <a:t>W</a:t>
            </a:r>
            <a:r>
              <a:rPr lang="en-US" dirty="0">
                <a:highlight>
                  <a:srgbClr val="FFFF00"/>
                </a:highlight>
              </a:rPr>
              <a:t>i</a:t>
            </a:r>
            <a:r>
              <a:rPr lang="en-US" dirty="0"/>
              <a:t>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D55C9-7C29-EA69-5766-8058C8BE1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  <p:pic>
        <p:nvPicPr>
          <p:cNvPr id="5" name="sound2">
            <a:hlinkClick r:id="" action="ppaction://media"/>
            <a:extLst>
              <a:ext uri="{FF2B5EF4-FFF2-40B4-BE49-F238E27FC236}">
                <a16:creationId xmlns:a16="http://schemas.microsoft.com/office/drawing/2014/main" id="{FF30698B-4A66-B9AA-3690-72E65EBFAB9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22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1BFA5-39E8-D2FA-87D2-3E37CE269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D44FF-BF40-D9C6-ED0E-3F6A0DB2B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M</a:t>
            </a:r>
            <a:r>
              <a:rPr lang="en-US" dirty="0"/>
              <a:t>an</a:t>
            </a:r>
          </a:p>
          <a:p>
            <a:pPr marL="0" indent="0" algn="ctr">
              <a:buNone/>
            </a:pPr>
            <a:r>
              <a:rPr lang="en-US" dirty="0"/>
              <a:t>Swi</a:t>
            </a:r>
            <a:r>
              <a:rPr lang="en-US" dirty="0">
                <a:highlight>
                  <a:srgbClr val="FFFF00"/>
                </a:highlight>
              </a:rPr>
              <a:t>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5F0D6-2437-991C-F7BA-9550A81B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40</a:t>
            </a:fld>
            <a:endParaRPr lang="en-US"/>
          </a:p>
        </p:txBody>
      </p:sp>
      <p:pic>
        <p:nvPicPr>
          <p:cNvPr id="5" name="sound38">
            <a:hlinkClick r:id="" action="ppaction://media"/>
            <a:extLst>
              <a:ext uri="{FF2B5EF4-FFF2-40B4-BE49-F238E27FC236}">
                <a16:creationId xmlns:a16="http://schemas.microsoft.com/office/drawing/2014/main" id="{B40F721F-D4E6-492C-D72A-05F304F9B07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43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2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AC62D-52DF-6C38-8E43-1BF3497E8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04743-F453-8E60-6D12-3B13556F5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N</a:t>
            </a:r>
            <a:r>
              <a:rPr lang="en-US" dirty="0"/>
              <a:t>ame</a:t>
            </a:r>
          </a:p>
          <a:p>
            <a:pPr marL="0" indent="0" algn="ctr">
              <a:buNone/>
            </a:pPr>
            <a:r>
              <a:rPr lang="en-US" dirty="0"/>
              <a:t>Fi</a:t>
            </a:r>
            <a:r>
              <a:rPr lang="en-US" dirty="0">
                <a:highlight>
                  <a:srgbClr val="FFFF00"/>
                </a:highlight>
              </a:rPr>
              <a:t>n</a:t>
            </a:r>
            <a:r>
              <a:rPr lang="en-US" dirty="0"/>
              <a:t>ish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7CC22-B2FC-07CE-3CA2-0AA51C5D8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41</a:t>
            </a:fld>
            <a:endParaRPr lang="en-US"/>
          </a:p>
        </p:txBody>
      </p:sp>
      <p:pic>
        <p:nvPicPr>
          <p:cNvPr id="5" name="sound39">
            <a:hlinkClick r:id="" action="ppaction://media"/>
            <a:extLst>
              <a:ext uri="{FF2B5EF4-FFF2-40B4-BE49-F238E27FC236}">
                <a16:creationId xmlns:a16="http://schemas.microsoft.com/office/drawing/2014/main" id="{D1FECD75-9769-10C1-3594-EBA4636B01C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7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CA284-82E8-AD96-FE43-75BF1AEB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18590-A304-F7A5-AF9F-6238C3B35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Si</a:t>
            </a:r>
            <a:r>
              <a:rPr lang="en-US" dirty="0">
                <a:highlight>
                  <a:srgbClr val="FFFF00"/>
                </a:highlight>
              </a:rPr>
              <a:t>ng</a:t>
            </a:r>
          </a:p>
          <a:p>
            <a:pPr marL="0" indent="0" algn="ctr">
              <a:buNone/>
            </a:pPr>
            <a:r>
              <a:rPr lang="en-US" dirty="0"/>
              <a:t>Thi</a:t>
            </a:r>
            <a:r>
              <a:rPr lang="en-US" dirty="0">
                <a:highlight>
                  <a:srgbClr val="FFFF00"/>
                </a:highlight>
              </a:rPr>
              <a:t>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86C01-04AD-8CD0-96C2-0147DB391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42</a:t>
            </a:fld>
            <a:endParaRPr lang="en-US"/>
          </a:p>
        </p:txBody>
      </p:sp>
      <p:pic>
        <p:nvPicPr>
          <p:cNvPr id="5" name="sound40">
            <a:hlinkClick r:id="" action="ppaction://media"/>
            <a:extLst>
              <a:ext uri="{FF2B5EF4-FFF2-40B4-BE49-F238E27FC236}">
                <a16:creationId xmlns:a16="http://schemas.microsoft.com/office/drawing/2014/main" id="{32CEB8F0-DB9C-ACF9-5229-ECF57926473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63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0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FE785-D6F3-7182-84D5-109AFFE89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331A5-5F98-4114-96F3-F82767138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R</a:t>
            </a:r>
            <a:r>
              <a:rPr lang="en-US" dirty="0"/>
              <a:t>ed</a:t>
            </a:r>
          </a:p>
          <a:p>
            <a:pPr marL="0" indent="0" algn="ctr">
              <a:buNone/>
            </a:pPr>
            <a:r>
              <a:rPr lang="en-US" dirty="0"/>
              <a:t>Ve</a:t>
            </a:r>
            <a:r>
              <a:rPr lang="en-US" dirty="0">
                <a:highlight>
                  <a:srgbClr val="FFFF00"/>
                </a:highlight>
              </a:rPr>
              <a:t>r</a:t>
            </a:r>
            <a:r>
              <a:rPr lang="en-US" dirty="0"/>
              <a:t>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C283A-0DF4-FF03-FD34-98ACA87CA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43</a:t>
            </a:fld>
            <a:endParaRPr lang="en-US"/>
          </a:p>
        </p:txBody>
      </p:sp>
      <p:pic>
        <p:nvPicPr>
          <p:cNvPr id="5" name="sound41">
            <a:hlinkClick r:id="" action="ppaction://media"/>
            <a:extLst>
              <a:ext uri="{FF2B5EF4-FFF2-40B4-BE49-F238E27FC236}">
                <a16:creationId xmlns:a16="http://schemas.microsoft.com/office/drawing/2014/main" id="{74BFCE0F-EB20-A809-EF29-A10BF5F906F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42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9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BB4F6-F172-28B6-D61C-B19F04755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C27C8-776A-159B-9D45-43A0E5235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L</a:t>
            </a:r>
            <a:r>
              <a:rPr lang="en-US" dirty="0"/>
              <a:t>ong</a:t>
            </a:r>
          </a:p>
          <a:p>
            <a:pPr marL="0" indent="0" algn="ctr">
              <a:buNone/>
            </a:pPr>
            <a:r>
              <a:rPr lang="en-US" dirty="0"/>
              <a:t>Fu</a:t>
            </a:r>
            <a:r>
              <a:rPr lang="en-US" dirty="0">
                <a:highlight>
                  <a:srgbClr val="FFFF00"/>
                </a:highlight>
              </a:rPr>
              <a:t>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EE837-1622-DF8D-4147-FAB82A146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44</a:t>
            </a:fld>
            <a:endParaRPr lang="en-US"/>
          </a:p>
        </p:txBody>
      </p:sp>
      <p:pic>
        <p:nvPicPr>
          <p:cNvPr id="5" name="sound42">
            <a:hlinkClick r:id="" action="ppaction://media"/>
            <a:extLst>
              <a:ext uri="{FF2B5EF4-FFF2-40B4-BE49-F238E27FC236}">
                <a16:creationId xmlns:a16="http://schemas.microsoft.com/office/drawing/2014/main" id="{E417BD34-727E-5618-1586-41DCA56C0B8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9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ABFE3-E6BA-4930-DEF5-9988A27D0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851EF-B0AB-7750-D74D-D17C26A84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W</a:t>
            </a:r>
            <a:r>
              <a:rPr lang="en-US" dirty="0"/>
              <a:t>ill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W</a:t>
            </a:r>
            <a:r>
              <a:rPr lang="en-US" dirty="0"/>
              <a:t>indow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3A293-A597-C866-1150-E4C6E7AEE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45</a:t>
            </a:fld>
            <a:endParaRPr lang="en-US"/>
          </a:p>
        </p:txBody>
      </p:sp>
      <p:pic>
        <p:nvPicPr>
          <p:cNvPr id="5" name="sound43">
            <a:hlinkClick r:id="" action="ppaction://media"/>
            <a:extLst>
              <a:ext uri="{FF2B5EF4-FFF2-40B4-BE49-F238E27FC236}">
                <a16:creationId xmlns:a16="http://schemas.microsoft.com/office/drawing/2014/main" id="{6FC0BFCB-3246-0B10-798E-24A59E44E26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72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193B1-6FD3-62F1-CA94-279D248D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0C839-4333-CBAA-8087-B753F0F43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Y</a:t>
            </a:r>
            <a:r>
              <a:rPr lang="en-US" dirty="0"/>
              <a:t>ear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Y</a:t>
            </a:r>
            <a:r>
              <a:rPr lang="en-US" dirty="0"/>
              <a:t>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51561-8B55-081F-E246-65724263B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46</a:t>
            </a:fld>
            <a:endParaRPr lang="en-US"/>
          </a:p>
        </p:txBody>
      </p:sp>
      <p:pic>
        <p:nvPicPr>
          <p:cNvPr id="5" name="sound44">
            <a:hlinkClick r:id="" action="ppaction://media"/>
            <a:extLst>
              <a:ext uri="{FF2B5EF4-FFF2-40B4-BE49-F238E27FC236}">
                <a16:creationId xmlns:a16="http://schemas.microsoft.com/office/drawing/2014/main" id="{2388E92E-AA7D-801E-DEF5-5E90AB64ADB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38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2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49A55-C399-AE12-EFFB-6A7D618B6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657E1-F8DB-00C0-3C0B-6FBE2E508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99714-DFB2-8A44-7DAF-414D75810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62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376B3-1550-3E59-93F2-C9B7A4699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544D3-0959-65E9-79AF-0E39CFC9A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 algn="ctr">
              <a:buNone/>
            </a:pPr>
            <a:endParaRPr lang="en-US" dirty="0"/>
          </a:p>
          <a:p>
            <a:pPr marL="57150" indent="0" algn="ctr">
              <a:buNone/>
            </a:pPr>
            <a:r>
              <a:rPr lang="en-US" dirty="0"/>
              <a:t>P</a:t>
            </a:r>
            <a:r>
              <a:rPr lang="en-US" dirty="0">
                <a:highlight>
                  <a:srgbClr val="FFFF00"/>
                </a:highlight>
              </a:rPr>
              <a:t>u</a:t>
            </a:r>
            <a:r>
              <a:rPr lang="en-US" dirty="0"/>
              <a:t>t</a:t>
            </a:r>
          </a:p>
          <a:p>
            <a:pPr marL="57150" indent="0" algn="ctr">
              <a:buNone/>
            </a:pPr>
            <a:r>
              <a:rPr lang="en-US" dirty="0"/>
              <a:t>L</a:t>
            </a:r>
            <a:r>
              <a:rPr lang="en-US" dirty="0">
                <a:highlight>
                  <a:srgbClr val="FFFF00"/>
                </a:highlight>
              </a:rPr>
              <a:t>oo</a:t>
            </a:r>
            <a:r>
              <a:rPr lang="en-US" dirty="0"/>
              <a:t>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EEEBB-06F5-2898-3569-A62A2F063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  <p:pic>
        <p:nvPicPr>
          <p:cNvPr id="5" name="sound3">
            <a:hlinkClick r:id="" action="ppaction://media"/>
            <a:extLst>
              <a:ext uri="{FF2B5EF4-FFF2-40B4-BE49-F238E27FC236}">
                <a16:creationId xmlns:a16="http://schemas.microsoft.com/office/drawing/2014/main" id="{1B42DAF6-46AA-78F6-9350-A9C9082DB44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6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9EB7E-2C40-8F9A-341E-91C1E9BE3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F993C-A852-8965-1BE0-204698A59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N</a:t>
            </a:r>
            <a:r>
              <a:rPr lang="en-US" dirty="0">
                <a:highlight>
                  <a:srgbClr val="FFFF00"/>
                </a:highlight>
              </a:rPr>
              <a:t>oo</a:t>
            </a:r>
            <a:r>
              <a:rPr lang="en-US" dirty="0"/>
              <a:t>n</a:t>
            </a:r>
          </a:p>
          <a:p>
            <a:pPr marL="0" indent="0" algn="ctr">
              <a:buNone/>
            </a:pPr>
            <a:r>
              <a:rPr lang="en-US" dirty="0"/>
              <a:t>Bl</a:t>
            </a:r>
            <a:r>
              <a:rPr lang="en-US" dirty="0">
                <a:highlight>
                  <a:srgbClr val="FFFF00"/>
                </a:highlight>
              </a:rPr>
              <a:t>u</a:t>
            </a:r>
            <a:r>
              <a:rPr lang="en-US" dirty="0"/>
              <a:t>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00E54-ECEB-190C-A969-A244B7C5B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  <p:pic>
        <p:nvPicPr>
          <p:cNvPr id="5" name="sound4">
            <a:hlinkClick r:id="" action="ppaction://media"/>
            <a:extLst>
              <a:ext uri="{FF2B5EF4-FFF2-40B4-BE49-F238E27FC236}">
                <a16:creationId xmlns:a16="http://schemas.microsoft.com/office/drawing/2014/main" id="{011DC99C-DBC9-E48F-F5AF-D7C604D66F8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2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8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1A659-94BE-81EF-72C1-65685A5A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4B0B2-39CA-C946-109B-3E5F95B28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</a:t>
            </a:r>
            <a:r>
              <a:rPr lang="en-US" dirty="0">
                <a:highlight>
                  <a:srgbClr val="FFFF00"/>
                </a:highlight>
              </a:rPr>
              <a:t>e</a:t>
            </a:r>
            <a:r>
              <a:rPr lang="en-US" dirty="0"/>
              <a:t>d</a:t>
            </a:r>
          </a:p>
          <a:p>
            <a:pPr marL="0" indent="0" algn="ctr">
              <a:buNone/>
            </a:pPr>
            <a:r>
              <a:rPr lang="en-US" dirty="0"/>
              <a:t>D</a:t>
            </a:r>
            <a:r>
              <a:rPr lang="en-US" dirty="0">
                <a:highlight>
                  <a:srgbClr val="FFFF00"/>
                </a:highlight>
              </a:rPr>
              <a:t>e</a:t>
            </a:r>
            <a:r>
              <a:rPr lang="en-US" dirty="0"/>
              <a:t>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A6C41-61F3-5D78-372D-D58018C58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  <p:pic>
        <p:nvPicPr>
          <p:cNvPr id="5" name="sound5">
            <a:hlinkClick r:id="" action="ppaction://media"/>
            <a:extLst>
              <a:ext uri="{FF2B5EF4-FFF2-40B4-BE49-F238E27FC236}">
                <a16:creationId xmlns:a16="http://schemas.microsoft.com/office/drawing/2014/main" id="{5CA2FD64-F547-9CDE-6F2C-6CB5957BB3F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16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FBAC-1DEB-94A9-E169-991377DB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dirty="0"/>
              <a:t>ᵊ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22AEE-67AF-266F-1E2B-6E7971A99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A</a:t>
            </a:r>
            <a:r>
              <a:rPr lang="en-US" dirty="0"/>
              <a:t>gain</a:t>
            </a:r>
          </a:p>
          <a:p>
            <a:pPr marL="0" indent="0" algn="ctr">
              <a:buNone/>
            </a:pPr>
            <a:r>
              <a:rPr lang="en-US" dirty="0"/>
              <a:t>Und</a:t>
            </a:r>
            <a:r>
              <a:rPr lang="en-US" dirty="0">
                <a:highlight>
                  <a:srgbClr val="FFFF00"/>
                </a:highlight>
              </a:rPr>
              <a:t>e</a:t>
            </a:r>
            <a:r>
              <a:rPr lang="en-US" dirty="0"/>
              <a:t>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A939B-AF02-9AC6-4E39-1104E1F2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  <p:pic>
        <p:nvPicPr>
          <p:cNvPr id="5" name="sound6">
            <a:hlinkClick r:id="" action="ppaction://media"/>
            <a:extLst>
              <a:ext uri="{FF2B5EF4-FFF2-40B4-BE49-F238E27FC236}">
                <a16:creationId xmlns:a16="http://schemas.microsoft.com/office/drawing/2014/main" id="{1F867FB2-3085-EB80-7F3B-5B9D22B9E9D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05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F209A-FBDA-F6EA-8CAF-95AB189F3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589AB-7524-8E82-6965-6EA488925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</a:t>
            </a:r>
            <a:r>
              <a:rPr lang="en-US" dirty="0">
                <a:highlight>
                  <a:srgbClr val="FFFF00"/>
                </a:highlight>
              </a:rPr>
              <a:t>or</a:t>
            </a:r>
            <a:r>
              <a:rPr lang="en-US" dirty="0"/>
              <a:t>k</a:t>
            </a:r>
          </a:p>
          <a:p>
            <a:pPr marL="0" indent="0" algn="ctr">
              <a:buNone/>
            </a:pPr>
            <a:r>
              <a:rPr lang="en-US" dirty="0"/>
              <a:t>B</a:t>
            </a:r>
            <a:r>
              <a:rPr lang="en-US" dirty="0">
                <a:highlight>
                  <a:srgbClr val="FFFF00"/>
                </a:highlight>
              </a:rPr>
              <a:t>ur</a:t>
            </a:r>
            <a:r>
              <a:rPr lang="en-US" dirty="0"/>
              <a:t>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67FB3-29ED-E934-B1AD-D38264DB1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  <p:pic>
        <p:nvPicPr>
          <p:cNvPr id="5" name="sound7">
            <a:hlinkClick r:id="" action="ppaction://media"/>
            <a:extLst>
              <a:ext uri="{FF2B5EF4-FFF2-40B4-BE49-F238E27FC236}">
                <a16:creationId xmlns:a16="http://schemas.microsoft.com/office/drawing/2014/main" id="{D4CAFCBC-4FCB-B40B-579C-BA670D43693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5583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08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192</Words>
  <Application>Microsoft Office PowerPoint</Application>
  <PresentationFormat>On-screen Show (4:3)</PresentationFormat>
  <Paragraphs>227</Paragraphs>
  <Slides>47</Slides>
  <Notes>0</Notes>
  <HiddenSlides>0</HiddenSlides>
  <MMClips>44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0" baseType="lpstr">
      <vt:lpstr>Arial</vt:lpstr>
      <vt:lpstr>Calibri</vt:lpstr>
      <vt:lpstr>Office Theme</vt:lpstr>
      <vt:lpstr>Stimulus Presentation</vt:lpstr>
      <vt:lpstr>47 </vt:lpstr>
      <vt:lpstr>i:</vt:lpstr>
      <vt:lpstr>I</vt:lpstr>
      <vt:lpstr>ʊ</vt:lpstr>
      <vt:lpstr>u:</vt:lpstr>
      <vt:lpstr>e</vt:lpstr>
      <vt:lpstr>ᵊ</vt:lpstr>
      <vt:lpstr>3:</vt:lpstr>
      <vt:lpstr>ɔː</vt:lpstr>
      <vt:lpstr>æ</vt:lpstr>
      <vt:lpstr>ᴧ</vt:lpstr>
      <vt:lpstr>ɑː</vt:lpstr>
      <vt:lpstr>ɒ</vt:lpstr>
      <vt:lpstr>ɪə</vt:lpstr>
      <vt:lpstr>eɪ</vt:lpstr>
      <vt:lpstr>ʊə</vt:lpstr>
      <vt:lpstr>ɔɪ</vt:lpstr>
      <vt:lpstr>əʊ</vt:lpstr>
      <vt:lpstr>eə</vt:lpstr>
      <vt:lpstr>aɪ</vt:lpstr>
      <vt:lpstr>aʊ</vt:lpstr>
      <vt:lpstr>p</vt:lpstr>
      <vt:lpstr>f</vt:lpstr>
      <vt:lpstr>t</vt:lpstr>
      <vt:lpstr>ɵ</vt:lpstr>
      <vt:lpstr>ʧ</vt:lpstr>
      <vt:lpstr>s</vt:lpstr>
      <vt:lpstr>ʃ</vt:lpstr>
      <vt:lpstr>k</vt:lpstr>
      <vt:lpstr>b</vt:lpstr>
      <vt:lpstr>v</vt:lpstr>
      <vt:lpstr>d</vt:lpstr>
      <vt:lpstr>ð</vt:lpstr>
      <vt:lpstr>ʤ</vt:lpstr>
      <vt:lpstr>z</vt:lpstr>
      <vt:lpstr>ʒ</vt:lpstr>
      <vt:lpstr>ɡ</vt:lpstr>
      <vt:lpstr>h</vt:lpstr>
      <vt:lpstr>m</vt:lpstr>
      <vt:lpstr>n</vt:lpstr>
      <vt:lpstr>ŋ</vt:lpstr>
      <vt:lpstr>r</vt:lpstr>
      <vt:lpstr>l</vt:lpstr>
      <vt:lpstr>w</vt:lpstr>
      <vt:lpstr>j</vt:lpstr>
      <vt:lpstr>Wait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Stimulus Presentation</dc:title>
  <dc:subject/>
  <dc:creator/>
  <cp:keywords/>
  <dc:description>generated using python-pptx</dc:description>
  <cp:lastModifiedBy>Moore, Jason D.</cp:lastModifiedBy>
  <cp:revision>5</cp:revision>
  <dcterms:created xsi:type="dcterms:W3CDTF">2013-01-27T09:14:16Z</dcterms:created>
  <dcterms:modified xsi:type="dcterms:W3CDTF">2023-02-14T22:03:09Z</dcterms:modified>
  <cp:category/>
</cp:coreProperties>
</file>