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ServerBunchy 15" userId="cd6cf3a392ffe86f" providerId="LiveId" clId="{45E9E116-4B16-4A09-8803-DE07C0E9016C}"/>
    <pc:docChg chg="undo custSel addSld delSld modSld">
      <pc:chgData name="ArkServerBunchy 15" userId="cd6cf3a392ffe86f" providerId="LiveId" clId="{45E9E116-4B16-4A09-8803-DE07C0E9016C}" dt="2023-02-15T21:37:12.103" v="48" actId="478"/>
      <pc:docMkLst>
        <pc:docMk/>
      </pc:docMkLst>
      <pc:sldChg chg="delSp mod delAnim">
        <pc:chgData name="ArkServerBunchy 15" userId="cd6cf3a392ffe86f" providerId="LiveId" clId="{45E9E116-4B16-4A09-8803-DE07C0E9016C}" dt="2023-02-15T21:35:01.142" v="3" actId="478"/>
        <pc:sldMkLst>
          <pc:docMk/>
          <pc:sldMk cId="2508346461" sldId="303"/>
        </pc:sldMkLst>
        <pc:picChg chg="del">
          <ac:chgData name="ArkServerBunchy 15" userId="cd6cf3a392ffe86f" providerId="LiveId" clId="{45E9E116-4B16-4A09-8803-DE07C0E9016C}" dt="2023-02-15T21:35:01.142" v="3" actId="478"/>
          <ac:picMkLst>
            <pc:docMk/>
            <pc:sldMk cId="2508346461" sldId="303"/>
            <ac:picMk id="5" creationId="{62964E79-4A47-1819-F4A7-C28289674560}"/>
          </ac:picMkLst>
        </pc:picChg>
      </pc:sldChg>
      <pc:sldChg chg="delSp add mod delAnim">
        <pc:chgData name="ArkServerBunchy 15" userId="cd6cf3a392ffe86f" providerId="LiveId" clId="{45E9E116-4B16-4A09-8803-DE07C0E9016C}" dt="2023-02-15T21:35:04.374" v="4" actId="478"/>
        <pc:sldMkLst>
          <pc:docMk/>
          <pc:sldMk cId="2068556229" sldId="304"/>
        </pc:sldMkLst>
        <pc:picChg chg="del">
          <ac:chgData name="ArkServerBunchy 15" userId="cd6cf3a392ffe86f" providerId="LiveId" clId="{45E9E116-4B16-4A09-8803-DE07C0E9016C}" dt="2023-02-15T21:35:04.374" v="4" actId="478"/>
          <ac:picMkLst>
            <pc:docMk/>
            <pc:sldMk cId="2068556229" sldId="304"/>
            <ac:picMk id="5" creationId="{FF30698B-4A66-B9AA-3690-72E65EBFAB90}"/>
          </ac:picMkLst>
        </pc:picChg>
      </pc:sldChg>
      <pc:sldChg chg="delSp add mod delAnim">
        <pc:chgData name="ArkServerBunchy 15" userId="cd6cf3a392ffe86f" providerId="LiveId" clId="{45E9E116-4B16-4A09-8803-DE07C0E9016C}" dt="2023-02-15T21:35:06.590" v="5" actId="478"/>
        <pc:sldMkLst>
          <pc:docMk/>
          <pc:sldMk cId="3670341692" sldId="305"/>
        </pc:sldMkLst>
        <pc:picChg chg="del">
          <ac:chgData name="ArkServerBunchy 15" userId="cd6cf3a392ffe86f" providerId="LiveId" clId="{45E9E116-4B16-4A09-8803-DE07C0E9016C}" dt="2023-02-15T21:35:06.590" v="5" actId="478"/>
          <ac:picMkLst>
            <pc:docMk/>
            <pc:sldMk cId="3670341692" sldId="305"/>
            <ac:picMk id="5" creationId="{1B42DAF6-46AA-78F6-9350-A9C9082DB44C}"/>
          </ac:picMkLst>
        </pc:picChg>
      </pc:sldChg>
      <pc:sldChg chg="delSp add mod delAnim">
        <pc:chgData name="ArkServerBunchy 15" userId="cd6cf3a392ffe86f" providerId="LiveId" clId="{45E9E116-4B16-4A09-8803-DE07C0E9016C}" dt="2023-02-15T21:35:12.369" v="6" actId="478"/>
        <pc:sldMkLst>
          <pc:docMk/>
          <pc:sldMk cId="1723421364" sldId="306"/>
        </pc:sldMkLst>
        <pc:picChg chg="del">
          <ac:chgData name="ArkServerBunchy 15" userId="cd6cf3a392ffe86f" providerId="LiveId" clId="{45E9E116-4B16-4A09-8803-DE07C0E9016C}" dt="2023-02-15T21:35:12.369" v="6" actId="478"/>
          <ac:picMkLst>
            <pc:docMk/>
            <pc:sldMk cId="1723421364" sldId="306"/>
            <ac:picMk id="5" creationId="{011DC99C-DBC9-E48F-F5AF-D7C604D66F8F}"/>
          </ac:picMkLst>
        </pc:picChg>
      </pc:sldChg>
      <pc:sldChg chg="delSp add mod delAnim">
        <pc:chgData name="ArkServerBunchy 15" userId="cd6cf3a392ffe86f" providerId="LiveId" clId="{45E9E116-4B16-4A09-8803-DE07C0E9016C}" dt="2023-02-15T21:35:14.555" v="7" actId="478"/>
        <pc:sldMkLst>
          <pc:docMk/>
          <pc:sldMk cId="1595970286" sldId="307"/>
        </pc:sldMkLst>
        <pc:picChg chg="del">
          <ac:chgData name="ArkServerBunchy 15" userId="cd6cf3a392ffe86f" providerId="LiveId" clId="{45E9E116-4B16-4A09-8803-DE07C0E9016C}" dt="2023-02-15T21:35:14.555" v="7" actId="478"/>
          <ac:picMkLst>
            <pc:docMk/>
            <pc:sldMk cId="1595970286" sldId="307"/>
            <ac:picMk id="5" creationId="{5CA2FD64-F547-9CDE-6F2C-6CB5957BB3FB}"/>
          </ac:picMkLst>
        </pc:picChg>
      </pc:sldChg>
      <pc:sldChg chg="delSp add mod delAnim">
        <pc:chgData name="ArkServerBunchy 15" userId="cd6cf3a392ffe86f" providerId="LiveId" clId="{45E9E116-4B16-4A09-8803-DE07C0E9016C}" dt="2023-02-15T21:35:17.217" v="8" actId="478"/>
        <pc:sldMkLst>
          <pc:docMk/>
          <pc:sldMk cId="2442321283" sldId="308"/>
        </pc:sldMkLst>
        <pc:picChg chg="del">
          <ac:chgData name="ArkServerBunchy 15" userId="cd6cf3a392ffe86f" providerId="LiveId" clId="{45E9E116-4B16-4A09-8803-DE07C0E9016C}" dt="2023-02-15T21:35:17.217" v="8" actId="478"/>
          <ac:picMkLst>
            <pc:docMk/>
            <pc:sldMk cId="2442321283" sldId="308"/>
            <ac:picMk id="5" creationId="{1F867FB2-3085-EB80-7F3B-5B9D22B9E9DF}"/>
          </ac:picMkLst>
        </pc:picChg>
      </pc:sldChg>
      <pc:sldChg chg="delSp add mod delAnim">
        <pc:chgData name="ArkServerBunchy 15" userId="cd6cf3a392ffe86f" providerId="LiveId" clId="{45E9E116-4B16-4A09-8803-DE07C0E9016C}" dt="2023-02-15T21:35:19.769" v="9" actId="478"/>
        <pc:sldMkLst>
          <pc:docMk/>
          <pc:sldMk cId="1540283297" sldId="309"/>
        </pc:sldMkLst>
        <pc:picChg chg="del">
          <ac:chgData name="ArkServerBunchy 15" userId="cd6cf3a392ffe86f" providerId="LiveId" clId="{45E9E116-4B16-4A09-8803-DE07C0E9016C}" dt="2023-02-15T21:35:19.769" v="9" actId="478"/>
          <ac:picMkLst>
            <pc:docMk/>
            <pc:sldMk cId="1540283297" sldId="309"/>
            <ac:picMk id="5" creationId="{D4CAFCBC-4FCB-B40B-579C-BA670D43693F}"/>
          </ac:picMkLst>
        </pc:picChg>
      </pc:sldChg>
      <pc:sldChg chg="delSp add mod delAnim">
        <pc:chgData name="ArkServerBunchy 15" userId="cd6cf3a392ffe86f" providerId="LiveId" clId="{45E9E116-4B16-4A09-8803-DE07C0E9016C}" dt="2023-02-15T21:35:21.594" v="10" actId="478"/>
        <pc:sldMkLst>
          <pc:docMk/>
          <pc:sldMk cId="3794950788" sldId="310"/>
        </pc:sldMkLst>
        <pc:picChg chg="del">
          <ac:chgData name="ArkServerBunchy 15" userId="cd6cf3a392ffe86f" providerId="LiveId" clId="{45E9E116-4B16-4A09-8803-DE07C0E9016C}" dt="2023-02-15T21:35:21.594" v="10" actId="478"/>
          <ac:picMkLst>
            <pc:docMk/>
            <pc:sldMk cId="3794950788" sldId="310"/>
            <ac:picMk id="5" creationId="{69CB93DF-5DD7-495F-78AB-AEE1D25EEA0B}"/>
          </ac:picMkLst>
        </pc:picChg>
      </pc:sldChg>
      <pc:sldChg chg="delSp add mod delAnim">
        <pc:chgData name="ArkServerBunchy 15" userId="cd6cf3a392ffe86f" providerId="LiveId" clId="{45E9E116-4B16-4A09-8803-DE07C0E9016C}" dt="2023-02-15T21:35:23.444" v="11" actId="478"/>
        <pc:sldMkLst>
          <pc:docMk/>
          <pc:sldMk cId="3797619804" sldId="311"/>
        </pc:sldMkLst>
        <pc:picChg chg="del">
          <ac:chgData name="ArkServerBunchy 15" userId="cd6cf3a392ffe86f" providerId="LiveId" clId="{45E9E116-4B16-4A09-8803-DE07C0E9016C}" dt="2023-02-15T21:35:23.444" v="11" actId="478"/>
          <ac:picMkLst>
            <pc:docMk/>
            <pc:sldMk cId="3797619804" sldId="311"/>
            <ac:picMk id="5" creationId="{29FBD54E-C911-E129-F071-F7D61C6DC3F0}"/>
          </ac:picMkLst>
        </pc:picChg>
      </pc:sldChg>
      <pc:sldChg chg="delSp add mod delAnim">
        <pc:chgData name="ArkServerBunchy 15" userId="cd6cf3a392ffe86f" providerId="LiveId" clId="{45E9E116-4B16-4A09-8803-DE07C0E9016C}" dt="2023-02-15T21:35:25.645" v="12" actId="478"/>
        <pc:sldMkLst>
          <pc:docMk/>
          <pc:sldMk cId="3312593154" sldId="312"/>
        </pc:sldMkLst>
        <pc:picChg chg="del">
          <ac:chgData name="ArkServerBunchy 15" userId="cd6cf3a392ffe86f" providerId="LiveId" clId="{45E9E116-4B16-4A09-8803-DE07C0E9016C}" dt="2023-02-15T21:35:25.645" v="12" actId="478"/>
          <ac:picMkLst>
            <pc:docMk/>
            <pc:sldMk cId="3312593154" sldId="312"/>
            <ac:picMk id="5" creationId="{DBDEE177-1DB7-59E7-9259-A64E18EA07BC}"/>
          </ac:picMkLst>
        </pc:picChg>
      </pc:sldChg>
      <pc:sldChg chg="delSp add del mod delAnim">
        <pc:chgData name="ArkServerBunchy 15" userId="cd6cf3a392ffe86f" providerId="LiveId" clId="{45E9E116-4B16-4A09-8803-DE07C0E9016C}" dt="2023-02-15T21:35:32.872" v="15" actId="478"/>
        <pc:sldMkLst>
          <pc:docMk/>
          <pc:sldMk cId="2823741609" sldId="313"/>
        </pc:sldMkLst>
        <pc:picChg chg="del">
          <ac:chgData name="ArkServerBunchy 15" userId="cd6cf3a392ffe86f" providerId="LiveId" clId="{45E9E116-4B16-4A09-8803-DE07C0E9016C}" dt="2023-02-15T21:35:32.872" v="15" actId="478"/>
          <ac:picMkLst>
            <pc:docMk/>
            <pc:sldMk cId="2823741609" sldId="313"/>
            <ac:picMk id="5" creationId="{2A9DDC4E-3EB7-52E6-6DA0-010D2A4E978B}"/>
          </ac:picMkLst>
        </pc:picChg>
      </pc:sldChg>
      <pc:sldChg chg="delSp add mod delAnim">
        <pc:chgData name="ArkServerBunchy 15" userId="cd6cf3a392ffe86f" providerId="LiveId" clId="{45E9E116-4B16-4A09-8803-DE07C0E9016C}" dt="2023-02-15T21:35:36.944" v="16" actId="478"/>
        <pc:sldMkLst>
          <pc:docMk/>
          <pc:sldMk cId="3303810201" sldId="314"/>
        </pc:sldMkLst>
        <pc:picChg chg="del">
          <ac:chgData name="ArkServerBunchy 15" userId="cd6cf3a392ffe86f" providerId="LiveId" clId="{45E9E116-4B16-4A09-8803-DE07C0E9016C}" dt="2023-02-15T21:35:36.944" v="16" actId="478"/>
          <ac:picMkLst>
            <pc:docMk/>
            <pc:sldMk cId="3303810201" sldId="314"/>
            <ac:picMk id="5" creationId="{A8DD506B-1193-F4BC-1916-AC11D4134286}"/>
          </ac:picMkLst>
        </pc:picChg>
      </pc:sldChg>
      <pc:sldChg chg="delSp add mod delAnim">
        <pc:chgData name="ArkServerBunchy 15" userId="cd6cf3a392ffe86f" providerId="LiveId" clId="{45E9E116-4B16-4A09-8803-DE07C0E9016C}" dt="2023-02-15T21:35:39.305" v="17" actId="478"/>
        <pc:sldMkLst>
          <pc:docMk/>
          <pc:sldMk cId="4201878811" sldId="315"/>
        </pc:sldMkLst>
        <pc:picChg chg="del">
          <ac:chgData name="ArkServerBunchy 15" userId="cd6cf3a392ffe86f" providerId="LiveId" clId="{45E9E116-4B16-4A09-8803-DE07C0E9016C}" dt="2023-02-15T21:35:39.305" v="17" actId="478"/>
          <ac:picMkLst>
            <pc:docMk/>
            <pc:sldMk cId="4201878811" sldId="315"/>
            <ac:picMk id="5" creationId="{14B7FDE4-0516-09BA-B0CE-DA59B8536FCF}"/>
          </ac:picMkLst>
        </pc:picChg>
      </pc:sldChg>
      <pc:sldChg chg="delSp add mod delAnim">
        <pc:chgData name="ArkServerBunchy 15" userId="cd6cf3a392ffe86f" providerId="LiveId" clId="{45E9E116-4B16-4A09-8803-DE07C0E9016C}" dt="2023-02-15T21:35:43.238" v="18" actId="478"/>
        <pc:sldMkLst>
          <pc:docMk/>
          <pc:sldMk cId="543758456" sldId="316"/>
        </pc:sldMkLst>
        <pc:picChg chg="del">
          <ac:chgData name="ArkServerBunchy 15" userId="cd6cf3a392ffe86f" providerId="LiveId" clId="{45E9E116-4B16-4A09-8803-DE07C0E9016C}" dt="2023-02-15T21:35:43.238" v="18" actId="478"/>
          <ac:picMkLst>
            <pc:docMk/>
            <pc:sldMk cId="543758456" sldId="316"/>
            <ac:picMk id="5" creationId="{309F08FC-B0FA-7FAA-EB73-979496A85717}"/>
          </ac:picMkLst>
        </pc:picChg>
      </pc:sldChg>
      <pc:sldChg chg="delSp add mod delAnim">
        <pc:chgData name="ArkServerBunchy 15" userId="cd6cf3a392ffe86f" providerId="LiveId" clId="{45E9E116-4B16-4A09-8803-DE07C0E9016C}" dt="2023-02-15T21:35:45.760" v="19" actId="478"/>
        <pc:sldMkLst>
          <pc:docMk/>
          <pc:sldMk cId="3387745632" sldId="317"/>
        </pc:sldMkLst>
        <pc:picChg chg="del">
          <ac:chgData name="ArkServerBunchy 15" userId="cd6cf3a392ffe86f" providerId="LiveId" clId="{45E9E116-4B16-4A09-8803-DE07C0E9016C}" dt="2023-02-15T21:35:45.760" v="19" actId="478"/>
          <ac:picMkLst>
            <pc:docMk/>
            <pc:sldMk cId="3387745632" sldId="317"/>
            <ac:picMk id="5" creationId="{76D4937D-EFDF-3380-545C-BF66DE77C715}"/>
          </ac:picMkLst>
        </pc:picChg>
      </pc:sldChg>
      <pc:sldChg chg="delSp add mod delAnim">
        <pc:chgData name="ArkServerBunchy 15" userId="cd6cf3a392ffe86f" providerId="LiveId" clId="{45E9E116-4B16-4A09-8803-DE07C0E9016C}" dt="2023-02-15T21:35:49.655" v="20" actId="478"/>
        <pc:sldMkLst>
          <pc:docMk/>
          <pc:sldMk cId="4084338293" sldId="318"/>
        </pc:sldMkLst>
        <pc:picChg chg="del">
          <ac:chgData name="ArkServerBunchy 15" userId="cd6cf3a392ffe86f" providerId="LiveId" clId="{45E9E116-4B16-4A09-8803-DE07C0E9016C}" dt="2023-02-15T21:35:49.655" v="20" actId="478"/>
          <ac:picMkLst>
            <pc:docMk/>
            <pc:sldMk cId="4084338293" sldId="318"/>
            <ac:picMk id="5" creationId="{1943942D-2D19-63C5-15C8-2476DC874FD1}"/>
          </ac:picMkLst>
        </pc:picChg>
      </pc:sldChg>
      <pc:sldChg chg="delSp add mod delAnim">
        <pc:chgData name="ArkServerBunchy 15" userId="cd6cf3a392ffe86f" providerId="LiveId" clId="{45E9E116-4B16-4A09-8803-DE07C0E9016C}" dt="2023-02-15T21:35:52.931" v="21" actId="478"/>
        <pc:sldMkLst>
          <pc:docMk/>
          <pc:sldMk cId="3702880425" sldId="319"/>
        </pc:sldMkLst>
        <pc:picChg chg="del">
          <ac:chgData name="ArkServerBunchy 15" userId="cd6cf3a392ffe86f" providerId="LiveId" clId="{45E9E116-4B16-4A09-8803-DE07C0E9016C}" dt="2023-02-15T21:35:52.931" v="21" actId="478"/>
          <ac:picMkLst>
            <pc:docMk/>
            <pc:sldMk cId="3702880425" sldId="319"/>
            <ac:picMk id="5" creationId="{A198AE9D-0FB4-81F9-5E3F-1F93E29E2E9A}"/>
          </ac:picMkLst>
        </pc:picChg>
      </pc:sldChg>
      <pc:sldChg chg="delSp add mod delAnim">
        <pc:chgData name="ArkServerBunchy 15" userId="cd6cf3a392ffe86f" providerId="LiveId" clId="{45E9E116-4B16-4A09-8803-DE07C0E9016C}" dt="2023-02-15T21:35:55.719" v="22" actId="478"/>
        <pc:sldMkLst>
          <pc:docMk/>
          <pc:sldMk cId="261023487" sldId="320"/>
        </pc:sldMkLst>
        <pc:picChg chg="del">
          <ac:chgData name="ArkServerBunchy 15" userId="cd6cf3a392ffe86f" providerId="LiveId" clId="{45E9E116-4B16-4A09-8803-DE07C0E9016C}" dt="2023-02-15T21:35:55.719" v="22" actId="478"/>
          <ac:picMkLst>
            <pc:docMk/>
            <pc:sldMk cId="261023487" sldId="320"/>
            <ac:picMk id="5" creationId="{43C3B951-1C49-27AC-E0E3-F28DEE9669C0}"/>
          </ac:picMkLst>
        </pc:picChg>
      </pc:sldChg>
      <pc:sldChg chg="delSp add mod delAnim">
        <pc:chgData name="ArkServerBunchy 15" userId="cd6cf3a392ffe86f" providerId="LiveId" clId="{45E9E116-4B16-4A09-8803-DE07C0E9016C}" dt="2023-02-15T21:35:58.747" v="23" actId="478"/>
        <pc:sldMkLst>
          <pc:docMk/>
          <pc:sldMk cId="2263522641" sldId="321"/>
        </pc:sldMkLst>
        <pc:picChg chg="del">
          <ac:chgData name="ArkServerBunchy 15" userId="cd6cf3a392ffe86f" providerId="LiveId" clId="{45E9E116-4B16-4A09-8803-DE07C0E9016C}" dt="2023-02-15T21:35:58.747" v="23" actId="478"/>
          <ac:picMkLst>
            <pc:docMk/>
            <pc:sldMk cId="2263522641" sldId="321"/>
            <ac:picMk id="5" creationId="{F5E12402-FD6B-ACF5-CC83-F03F681C674F}"/>
          </ac:picMkLst>
        </pc:picChg>
      </pc:sldChg>
      <pc:sldChg chg="delSp add mod delAnim">
        <pc:chgData name="ArkServerBunchy 15" userId="cd6cf3a392ffe86f" providerId="LiveId" clId="{45E9E116-4B16-4A09-8803-DE07C0E9016C}" dt="2023-02-15T21:36:04.873" v="24" actId="478"/>
        <pc:sldMkLst>
          <pc:docMk/>
          <pc:sldMk cId="3315112459" sldId="322"/>
        </pc:sldMkLst>
        <pc:picChg chg="del">
          <ac:chgData name="ArkServerBunchy 15" userId="cd6cf3a392ffe86f" providerId="LiveId" clId="{45E9E116-4B16-4A09-8803-DE07C0E9016C}" dt="2023-02-15T21:36:04.873" v="24" actId="478"/>
          <ac:picMkLst>
            <pc:docMk/>
            <pc:sldMk cId="3315112459" sldId="322"/>
            <ac:picMk id="5" creationId="{9CF774BC-C125-3448-8683-50103736B3BD}"/>
          </ac:picMkLst>
        </pc:picChg>
      </pc:sldChg>
      <pc:sldChg chg="delSp add mod delAnim">
        <pc:chgData name="ArkServerBunchy 15" userId="cd6cf3a392ffe86f" providerId="LiveId" clId="{45E9E116-4B16-4A09-8803-DE07C0E9016C}" dt="2023-02-15T21:36:07.144" v="25" actId="478"/>
        <pc:sldMkLst>
          <pc:docMk/>
          <pc:sldMk cId="3034916822" sldId="323"/>
        </pc:sldMkLst>
        <pc:picChg chg="del">
          <ac:chgData name="ArkServerBunchy 15" userId="cd6cf3a392ffe86f" providerId="LiveId" clId="{45E9E116-4B16-4A09-8803-DE07C0E9016C}" dt="2023-02-15T21:36:07.144" v="25" actId="478"/>
          <ac:picMkLst>
            <pc:docMk/>
            <pc:sldMk cId="3034916822" sldId="323"/>
            <ac:picMk id="5" creationId="{F5D9DBA0-55AE-E79A-AE58-0B303865FB02}"/>
          </ac:picMkLst>
        </pc:picChg>
      </pc:sldChg>
      <pc:sldChg chg="delSp add mod delAnim">
        <pc:chgData name="ArkServerBunchy 15" userId="cd6cf3a392ffe86f" providerId="LiveId" clId="{45E9E116-4B16-4A09-8803-DE07C0E9016C}" dt="2023-02-15T21:36:11.518" v="26" actId="478"/>
        <pc:sldMkLst>
          <pc:docMk/>
          <pc:sldMk cId="4048731830" sldId="324"/>
        </pc:sldMkLst>
        <pc:picChg chg="del">
          <ac:chgData name="ArkServerBunchy 15" userId="cd6cf3a392ffe86f" providerId="LiveId" clId="{45E9E116-4B16-4A09-8803-DE07C0E9016C}" dt="2023-02-15T21:36:11.518" v="26" actId="478"/>
          <ac:picMkLst>
            <pc:docMk/>
            <pc:sldMk cId="4048731830" sldId="324"/>
            <ac:picMk id="5" creationId="{7D7896CD-59E2-AE0A-F215-6A9BD01DF151}"/>
          </ac:picMkLst>
        </pc:picChg>
      </pc:sldChg>
      <pc:sldChg chg="delSp add mod delAnim">
        <pc:chgData name="ArkServerBunchy 15" userId="cd6cf3a392ffe86f" providerId="LiveId" clId="{45E9E116-4B16-4A09-8803-DE07C0E9016C}" dt="2023-02-15T21:36:13.640" v="27" actId="478"/>
        <pc:sldMkLst>
          <pc:docMk/>
          <pc:sldMk cId="1061701432" sldId="325"/>
        </pc:sldMkLst>
        <pc:picChg chg="del">
          <ac:chgData name="ArkServerBunchy 15" userId="cd6cf3a392ffe86f" providerId="LiveId" clId="{45E9E116-4B16-4A09-8803-DE07C0E9016C}" dt="2023-02-15T21:36:13.640" v="27" actId="478"/>
          <ac:picMkLst>
            <pc:docMk/>
            <pc:sldMk cId="1061701432" sldId="325"/>
            <ac:picMk id="5" creationId="{66240253-3E12-FB81-9944-22CA00B5A9EA}"/>
          </ac:picMkLst>
        </pc:picChg>
      </pc:sldChg>
      <pc:sldChg chg="delSp add mod delAnim">
        <pc:chgData name="ArkServerBunchy 15" userId="cd6cf3a392ffe86f" providerId="LiveId" clId="{45E9E116-4B16-4A09-8803-DE07C0E9016C}" dt="2023-02-15T21:36:17.233" v="28" actId="478"/>
        <pc:sldMkLst>
          <pc:docMk/>
          <pc:sldMk cId="3908587593" sldId="326"/>
        </pc:sldMkLst>
        <pc:picChg chg="del">
          <ac:chgData name="ArkServerBunchy 15" userId="cd6cf3a392ffe86f" providerId="LiveId" clId="{45E9E116-4B16-4A09-8803-DE07C0E9016C}" dt="2023-02-15T21:36:17.233" v="28" actId="478"/>
          <ac:picMkLst>
            <pc:docMk/>
            <pc:sldMk cId="3908587593" sldId="326"/>
            <ac:picMk id="5" creationId="{D6709581-1B61-E1BB-C069-D0AE8AC62FC8}"/>
          </ac:picMkLst>
        </pc:picChg>
      </pc:sldChg>
      <pc:sldChg chg="delSp add mod delAnim">
        <pc:chgData name="ArkServerBunchy 15" userId="cd6cf3a392ffe86f" providerId="LiveId" clId="{45E9E116-4B16-4A09-8803-DE07C0E9016C}" dt="2023-02-15T21:36:19.685" v="29" actId="478"/>
        <pc:sldMkLst>
          <pc:docMk/>
          <pc:sldMk cId="944833700" sldId="327"/>
        </pc:sldMkLst>
        <pc:picChg chg="del">
          <ac:chgData name="ArkServerBunchy 15" userId="cd6cf3a392ffe86f" providerId="LiveId" clId="{45E9E116-4B16-4A09-8803-DE07C0E9016C}" dt="2023-02-15T21:36:19.685" v="29" actId="478"/>
          <ac:picMkLst>
            <pc:docMk/>
            <pc:sldMk cId="944833700" sldId="327"/>
            <ac:picMk id="5" creationId="{E3EFF240-EAD4-AAF7-C106-C6550D8E33F5}"/>
          </ac:picMkLst>
        </pc:picChg>
      </pc:sldChg>
      <pc:sldChg chg="delSp add mod delAnim">
        <pc:chgData name="ArkServerBunchy 15" userId="cd6cf3a392ffe86f" providerId="LiveId" clId="{45E9E116-4B16-4A09-8803-DE07C0E9016C}" dt="2023-02-15T21:36:23.161" v="30" actId="478"/>
        <pc:sldMkLst>
          <pc:docMk/>
          <pc:sldMk cId="3434941474" sldId="328"/>
        </pc:sldMkLst>
        <pc:picChg chg="del">
          <ac:chgData name="ArkServerBunchy 15" userId="cd6cf3a392ffe86f" providerId="LiveId" clId="{45E9E116-4B16-4A09-8803-DE07C0E9016C}" dt="2023-02-15T21:36:23.161" v="30" actId="478"/>
          <ac:picMkLst>
            <pc:docMk/>
            <pc:sldMk cId="3434941474" sldId="328"/>
            <ac:picMk id="5" creationId="{3DA4A02C-66DC-0CD8-9B83-CE19A9D186F8}"/>
          </ac:picMkLst>
        </pc:picChg>
      </pc:sldChg>
      <pc:sldChg chg="delSp add mod delAnim">
        <pc:chgData name="ArkServerBunchy 15" userId="cd6cf3a392ffe86f" providerId="LiveId" clId="{45E9E116-4B16-4A09-8803-DE07C0E9016C}" dt="2023-02-15T21:36:26.267" v="31" actId="478"/>
        <pc:sldMkLst>
          <pc:docMk/>
          <pc:sldMk cId="2217024140" sldId="329"/>
        </pc:sldMkLst>
        <pc:picChg chg="del">
          <ac:chgData name="ArkServerBunchy 15" userId="cd6cf3a392ffe86f" providerId="LiveId" clId="{45E9E116-4B16-4A09-8803-DE07C0E9016C}" dt="2023-02-15T21:36:26.267" v="31" actId="478"/>
          <ac:picMkLst>
            <pc:docMk/>
            <pc:sldMk cId="2217024140" sldId="329"/>
            <ac:picMk id="5" creationId="{464C5BC1-8DAE-6CA4-20F6-EF7E7701B6CD}"/>
          </ac:picMkLst>
        </pc:picChg>
      </pc:sldChg>
      <pc:sldChg chg="delSp add mod delAnim">
        <pc:chgData name="ArkServerBunchy 15" userId="cd6cf3a392ffe86f" providerId="LiveId" clId="{45E9E116-4B16-4A09-8803-DE07C0E9016C}" dt="2023-02-15T21:36:28.724" v="32" actId="478"/>
        <pc:sldMkLst>
          <pc:docMk/>
          <pc:sldMk cId="1237170569" sldId="330"/>
        </pc:sldMkLst>
        <pc:picChg chg="del">
          <ac:chgData name="ArkServerBunchy 15" userId="cd6cf3a392ffe86f" providerId="LiveId" clId="{45E9E116-4B16-4A09-8803-DE07C0E9016C}" dt="2023-02-15T21:36:28.724" v="32" actId="478"/>
          <ac:picMkLst>
            <pc:docMk/>
            <pc:sldMk cId="1237170569" sldId="330"/>
            <ac:picMk id="5" creationId="{DD72C095-6B9F-4A0F-3750-AED35ED6A8FB}"/>
          </ac:picMkLst>
        </pc:picChg>
      </pc:sldChg>
      <pc:sldChg chg="delSp add mod delAnim">
        <pc:chgData name="ArkServerBunchy 15" userId="cd6cf3a392ffe86f" providerId="LiveId" clId="{45E9E116-4B16-4A09-8803-DE07C0E9016C}" dt="2023-02-15T21:36:32.716" v="33" actId="478"/>
        <pc:sldMkLst>
          <pc:docMk/>
          <pc:sldMk cId="1066460895" sldId="331"/>
        </pc:sldMkLst>
        <pc:picChg chg="del">
          <ac:chgData name="ArkServerBunchy 15" userId="cd6cf3a392ffe86f" providerId="LiveId" clId="{45E9E116-4B16-4A09-8803-DE07C0E9016C}" dt="2023-02-15T21:36:32.716" v="33" actId="478"/>
          <ac:picMkLst>
            <pc:docMk/>
            <pc:sldMk cId="1066460895" sldId="331"/>
            <ac:picMk id="5" creationId="{78F14184-81CC-7384-E871-03E8B56C3E37}"/>
          </ac:picMkLst>
        </pc:picChg>
      </pc:sldChg>
      <pc:sldChg chg="delSp add mod delAnim">
        <pc:chgData name="ArkServerBunchy 15" userId="cd6cf3a392ffe86f" providerId="LiveId" clId="{45E9E116-4B16-4A09-8803-DE07C0E9016C}" dt="2023-02-15T21:36:35.643" v="34" actId="478"/>
        <pc:sldMkLst>
          <pc:docMk/>
          <pc:sldMk cId="220842687" sldId="332"/>
        </pc:sldMkLst>
        <pc:picChg chg="del">
          <ac:chgData name="ArkServerBunchy 15" userId="cd6cf3a392ffe86f" providerId="LiveId" clId="{45E9E116-4B16-4A09-8803-DE07C0E9016C}" dt="2023-02-15T21:36:35.643" v="34" actId="478"/>
          <ac:picMkLst>
            <pc:docMk/>
            <pc:sldMk cId="220842687" sldId="332"/>
            <ac:picMk id="5" creationId="{06B0378C-67F0-52B0-D585-9C34B0A841B9}"/>
          </ac:picMkLst>
        </pc:picChg>
      </pc:sldChg>
      <pc:sldChg chg="delSp add mod delAnim">
        <pc:chgData name="ArkServerBunchy 15" userId="cd6cf3a392ffe86f" providerId="LiveId" clId="{45E9E116-4B16-4A09-8803-DE07C0E9016C}" dt="2023-02-15T21:36:37.997" v="35" actId="478"/>
        <pc:sldMkLst>
          <pc:docMk/>
          <pc:sldMk cId="4139009147" sldId="333"/>
        </pc:sldMkLst>
        <pc:picChg chg="del">
          <ac:chgData name="ArkServerBunchy 15" userId="cd6cf3a392ffe86f" providerId="LiveId" clId="{45E9E116-4B16-4A09-8803-DE07C0E9016C}" dt="2023-02-15T21:36:37.997" v="35" actId="478"/>
          <ac:picMkLst>
            <pc:docMk/>
            <pc:sldMk cId="4139009147" sldId="333"/>
            <ac:picMk id="5" creationId="{57E546A9-167B-7CA1-0001-C6B5DEAFD765}"/>
          </ac:picMkLst>
        </pc:picChg>
      </pc:sldChg>
      <pc:sldChg chg="delSp add mod delAnim">
        <pc:chgData name="ArkServerBunchy 15" userId="cd6cf3a392ffe86f" providerId="LiveId" clId="{45E9E116-4B16-4A09-8803-DE07C0E9016C}" dt="2023-02-15T21:36:40.593" v="36" actId="478"/>
        <pc:sldMkLst>
          <pc:docMk/>
          <pc:sldMk cId="778377558" sldId="334"/>
        </pc:sldMkLst>
        <pc:picChg chg="del">
          <ac:chgData name="ArkServerBunchy 15" userId="cd6cf3a392ffe86f" providerId="LiveId" clId="{45E9E116-4B16-4A09-8803-DE07C0E9016C}" dt="2023-02-15T21:36:40.593" v="36" actId="478"/>
          <ac:picMkLst>
            <pc:docMk/>
            <pc:sldMk cId="778377558" sldId="334"/>
            <ac:picMk id="5" creationId="{F4999E02-2B24-E82B-A252-D9D771743876}"/>
          </ac:picMkLst>
        </pc:picChg>
      </pc:sldChg>
      <pc:sldChg chg="delSp add mod delAnim">
        <pc:chgData name="ArkServerBunchy 15" userId="cd6cf3a392ffe86f" providerId="LiveId" clId="{45E9E116-4B16-4A09-8803-DE07C0E9016C}" dt="2023-02-15T21:36:43.615" v="37" actId="478"/>
        <pc:sldMkLst>
          <pc:docMk/>
          <pc:sldMk cId="2745572011" sldId="335"/>
        </pc:sldMkLst>
        <pc:picChg chg="del">
          <ac:chgData name="ArkServerBunchy 15" userId="cd6cf3a392ffe86f" providerId="LiveId" clId="{45E9E116-4B16-4A09-8803-DE07C0E9016C}" dt="2023-02-15T21:36:43.615" v="37" actId="478"/>
          <ac:picMkLst>
            <pc:docMk/>
            <pc:sldMk cId="2745572011" sldId="335"/>
            <ac:picMk id="5" creationId="{7B56C5BB-5B33-A9ED-FDF6-3C9B0CCADF50}"/>
          </ac:picMkLst>
        </pc:picChg>
      </pc:sldChg>
      <pc:sldChg chg="delSp add mod delAnim">
        <pc:chgData name="ArkServerBunchy 15" userId="cd6cf3a392ffe86f" providerId="LiveId" clId="{45E9E116-4B16-4A09-8803-DE07C0E9016C}" dt="2023-02-15T21:36:45.786" v="38" actId="478"/>
        <pc:sldMkLst>
          <pc:docMk/>
          <pc:sldMk cId="1715084597" sldId="336"/>
        </pc:sldMkLst>
        <pc:picChg chg="del">
          <ac:chgData name="ArkServerBunchy 15" userId="cd6cf3a392ffe86f" providerId="LiveId" clId="{45E9E116-4B16-4A09-8803-DE07C0E9016C}" dt="2023-02-15T21:36:45.786" v="38" actId="478"/>
          <ac:picMkLst>
            <pc:docMk/>
            <pc:sldMk cId="1715084597" sldId="336"/>
            <ac:picMk id="5" creationId="{DF12A839-7407-F0A3-A458-74A9A8D646E3}"/>
          </ac:picMkLst>
        </pc:picChg>
      </pc:sldChg>
      <pc:sldChg chg="delSp add mod delAnim">
        <pc:chgData name="ArkServerBunchy 15" userId="cd6cf3a392ffe86f" providerId="LiveId" clId="{45E9E116-4B16-4A09-8803-DE07C0E9016C}" dt="2023-02-15T21:36:47.654" v="39" actId="478"/>
        <pc:sldMkLst>
          <pc:docMk/>
          <pc:sldMk cId="1260561371" sldId="337"/>
        </pc:sldMkLst>
        <pc:picChg chg="del">
          <ac:chgData name="ArkServerBunchy 15" userId="cd6cf3a392ffe86f" providerId="LiveId" clId="{45E9E116-4B16-4A09-8803-DE07C0E9016C}" dt="2023-02-15T21:36:47.654" v="39" actId="478"/>
          <ac:picMkLst>
            <pc:docMk/>
            <pc:sldMk cId="1260561371" sldId="337"/>
            <ac:picMk id="5" creationId="{A4CE66C4-1EBD-8E33-C118-B3A77562B587}"/>
          </ac:picMkLst>
        </pc:picChg>
      </pc:sldChg>
      <pc:sldChg chg="delSp add mod delAnim">
        <pc:chgData name="ArkServerBunchy 15" userId="cd6cf3a392ffe86f" providerId="LiveId" clId="{45E9E116-4B16-4A09-8803-DE07C0E9016C}" dt="2023-02-15T21:36:51.228" v="40" actId="478"/>
        <pc:sldMkLst>
          <pc:docMk/>
          <pc:sldMk cId="56934875" sldId="338"/>
        </pc:sldMkLst>
        <pc:picChg chg="del">
          <ac:chgData name="ArkServerBunchy 15" userId="cd6cf3a392ffe86f" providerId="LiveId" clId="{45E9E116-4B16-4A09-8803-DE07C0E9016C}" dt="2023-02-15T21:36:51.228" v="40" actId="478"/>
          <ac:picMkLst>
            <pc:docMk/>
            <pc:sldMk cId="56934875" sldId="338"/>
            <ac:picMk id="5" creationId="{5CFD854C-3CEC-990B-CB0B-01535FD0BCE4}"/>
          </ac:picMkLst>
        </pc:picChg>
      </pc:sldChg>
      <pc:sldChg chg="delSp add mod delAnim">
        <pc:chgData name="ArkServerBunchy 15" userId="cd6cf3a392ffe86f" providerId="LiveId" clId="{45E9E116-4B16-4A09-8803-DE07C0E9016C}" dt="2023-02-15T21:36:53.034" v="41" actId="478"/>
        <pc:sldMkLst>
          <pc:docMk/>
          <pc:sldMk cId="2120409770" sldId="339"/>
        </pc:sldMkLst>
        <pc:picChg chg="del">
          <ac:chgData name="ArkServerBunchy 15" userId="cd6cf3a392ffe86f" providerId="LiveId" clId="{45E9E116-4B16-4A09-8803-DE07C0E9016C}" dt="2023-02-15T21:36:53.034" v="41" actId="478"/>
          <ac:picMkLst>
            <pc:docMk/>
            <pc:sldMk cId="2120409770" sldId="339"/>
            <ac:picMk id="5" creationId="{CCE2841D-3ACB-FAB2-E7A9-FC965059FC3E}"/>
          </ac:picMkLst>
        </pc:picChg>
      </pc:sldChg>
      <pc:sldChg chg="delSp add mod delAnim">
        <pc:chgData name="ArkServerBunchy 15" userId="cd6cf3a392ffe86f" providerId="LiveId" clId="{45E9E116-4B16-4A09-8803-DE07C0E9016C}" dt="2023-02-15T21:36:56.453" v="42" actId="478"/>
        <pc:sldMkLst>
          <pc:docMk/>
          <pc:sldMk cId="3686748527" sldId="340"/>
        </pc:sldMkLst>
        <pc:picChg chg="del">
          <ac:chgData name="ArkServerBunchy 15" userId="cd6cf3a392ffe86f" providerId="LiveId" clId="{45E9E116-4B16-4A09-8803-DE07C0E9016C}" dt="2023-02-15T21:36:56.453" v="42" actId="478"/>
          <ac:picMkLst>
            <pc:docMk/>
            <pc:sldMk cId="3686748527" sldId="340"/>
            <ac:picMk id="5" creationId="{B40F721F-D4E6-492C-D72A-05F304F9B07E}"/>
          </ac:picMkLst>
        </pc:picChg>
      </pc:sldChg>
      <pc:sldChg chg="delSp add mod delAnim">
        <pc:chgData name="ArkServerBunchy 15" userId="cd6cf3a392ffe86f" providerId="LiveId" clId="{45E9E116-4B16-4A09-8803-DE07C0E9016C}" dt="2023-02-15T21:36:58.535" v="43" actId="478"/>
        <pc:sldMkLst>
          <pc:docMk/>
          <pc:sldMk cId="3953645612" sldId="341"/>
        </pc:sldMkLst>
        <pc:picChg chg="del">
          <ac:chgData name="ArkServerBunchy 15" userId="cd6cf3a392ffe86f" providerId="LiveId" clId="{45E9E116-4B16-4A09-8803-DE07C0E9016C}" dt="2023-02-15T21:36:58.535" v="43" actId="478"/>
          <ac:picMkLst>
            <pc:docMk/>
            <pc:sldMk cId="3953645612" sldId="341"/>
            <ac:picMk id="5" creationId="{D1FECD75-9769-10C1-3594-EBA4636B01C1}"/>
          </ac:picMkLst>
        </pc:picChg>
      </pc:sldChg>
      <pc:sldChg chg="delSp add mod delAnim">
        <pc:chgData name="ArkServerBunchy 15" userId="cd6cf3a392ffe86f" providerId="LiveId" clId="{45E9E116-4B16-4A09-8803-DE07C0E9016C}" dt="2023-02-15T21:37:02.025" v="44" actId="478"/>
        <pc:sldMkLst>
          <pc:docMk/>
          <pc:sldMk cId="2028164698" sldId="342"/>
        </pc:sldMkLst>
        <pc:picChg chg="del">
          <ac:chgData name="ArkServerBunchy 15" userId="cd6cf3a392ffe86f" providerId="LiveId" clId="{45E9E116-4B16-4A09-8803-DE07C0E9016C}" dt="2023-02-15T21:37:02.025" v="44" actId="478"/>
          <ac:picMkLst>
            <pc:docMk/>
            <pc:sldMk cId="2028164698" sldId="342"/>
            <ac:picMk id="5" creationId="{32CEB8F0-DB9C-ACF9-5229-ECF579264738}"/>
          </ac:picMkLst>
        </pc:picChg>
      </pc:sldChg>
      <pc:sldChg chg="delSp add mod delAnim">
        <pc:chgData name="ArkServerBunchy 15" userId="cd6cf3a392ffe86f" providerId="LiveId" clId="{45E9E116-4B16-4A09-8803-DE07C0E9016C}" dt="2023-02-15T21:37:04.137" v="45" actId="478"/>
        <pc:sldMkLst>
          <pc:docMk/>
          <pc:sldMk cId="173753700" sldId="343"/>
        </pc:sldMkLst>
        <pc:picChg chg="del">
          <ac:chgData name="ArkServerBunchy 15" userId="cd6cf3a392ffe86f" providerId="LiveId" clId="{45E9E116-4B16-4A09-8803-DE07C0E9016C}" dt="2023-02-15T21:37:04.137" v="45" actId="478"/>
          <ac:picMkLst>
            <pc:docMk/>
            <pc:sldMk cId="173753700" sldId="343"/>
            <ac:picMk id="5" creationId="{74BFCE0F-EB20-A809-EF29-A10BF5F906F1}"/>
          </ac:picMkLst>
        </pc:picChg>
      </pc:sldChg>
      <pc:sldChg chg="delSp add mod delAnim">
        <pc:chgData name="ArkServerBunchy 15" userId="cd6cf3a392ffe86f" providerId="LiveId" clId="{45E9E116-4B16-4A09-8803-DE07C0E9016C}" dt="2023-02-15T21:37:06.180" v="46" actId="478"/>
        <pc:sldMkLst>
          <pc:docMk/>
          <pc:sldMk cId="2900970879" sldId="344"/>
        </pc:sldMkLst>
        <pc:picChg chg="del">
          <ac:chgData name="ArkServerBunchy 15" userId="cd6cf3a392ffe86f" providerId="LiveId" clId="{45E9E116-4B16-4A09-8803-DE07C0E9016C}" dt="2023-02-15T21:37:06.180" v="46" actId="478"/>
          <ac:picMkLst>
            <pc:docMk/>
            <pc:sldMk cId="2900970879" sldId="344"/>
            <ac:picMk id="5" creationId="{E417BD34-727E-5618-1586-41DCA56C0B87}"/>
          </ac:picMkLst>
        </pc:picChg>
      </pc:sldChg>
      <pc:sldChg chg="delSp add mod delAnim">
        <pc:chgData name="ArkServerBunchy 15" userId="cd6cf3a392ffe86f" providerId="LiveId" clId="{45E9E116-4B16-4A09-8803-DE07C0E9016C}" dt="2023-02-15T21:37:09.807" v="47" actId="478"/>
        <pc:sldMkLst>
          <pc:docMk/>
          <pc:sldMk cId="772516592" sldId="345"/>
        </pc:sldMkLst>
        <pc:picChg chg="del">
          <ac:chgData name="ArkServerBunchy 15" userId="cd6cf3a392ffe86f" providerId="LiveId" clId="{45E9E116-4B16-4A09-8803-DE07C0E9016C}" dt="2023-02-15T21:37:09.807" v="47" actId="478"/>
          <ac:picMkLst>
            <pc:docMk/>
            <pc:sldMk cId="772516592" sldId="345"/>
            <ac:picMk id="5" creationId="{6FC0BFCB-3246-0B10-798E-24A59E44E263}"/>
          </ac:picMkLst>
        </pc:picChg>
      </pc:sldChg>
      <pc:sldChg chg="delSp add mod delAnim">
        <pc:chgData name="ArkServerBunchy 15" userId="cd6cf3a392ffe86f" providerId="LiveId" clId="{45E9E116-4B16-4A09-8803-DE07C0E9016C}" dt="2023-02-15T21:37:12.103" v="48" actId="478"/>
        <pc:sldMkLst>
          <pc:docMk/>
          <pc:sldMk cId="586981679" sldId="346"/>
        </pc:sldMkLst>
        <pc:picChg chg="del">
          <ac:chgData name="ArkServerBunchy 15" userId="cd6cf3a392ffe86f" providerId="LiveId" clId="{45E9E116-4B16-4A09-8803-DE07C0E9016C}" dt="2023-02-15T21:37:12.103" v="48" actId="478"/>
          <ac:picMkLst>
            <pc:docMk/>
            <pc:sldMk cId="586981679" sldId="346"/>
            <ac:picMk id="5" creationId="{2388E92E-AA7D-801E-DEF5-5E90AB64ADBD}"/>
          </ac:picMkLst>
        </pc:picChg>
      </pc:sldChg>
    </pc:docChg>
  </pc:docChgLst>
  <pc:docChgLst>
    <pc:chgData name="Cole Helbig" userId="9e450ef9ae5ab990" providerId="LiveId" clId="{A7B4AC83-1B6D-4597-A060-A23ED6FE7B3A}"/>
    <pc:docChg chg="custSel modSld">
      <pc:chgData name="Cole Helbig" userId="9e450ef9ae5ab990" providerId="LiveId" clId="{A7B4AC83-1B6D-4597-A060-A23ED6FE7B3A}" dt="2023-02-21T20:53:55.479" v="2" actId="478"/>
      <pc:docMkLst>
        <pc:docMk/>
      </pc:docMkLst>
      <pc:sldChg chg="delSp modSp mod">
        <pc:chgData name="Cole Helbig" userId="9e450ef9ae5ab990" providerId="LiveId" clId="{A7B4AC83-1B6D-4597-A060-A23ED6FE7B3A}" dt="2023-02-21T20:53:55.479" v="2" actId="478"/>
        <pc:sldMkLst>
          <pc:docMk/>
          <pc:sldMk cId="978033095" sldId="257"/>
        </pc:sldMkLst>
        <pc:spChg chg="mod">
          <ac:chgData name="Cole Helbig" userId="9e450ef9ae5ab990" providerId="LiveId" clId="{A7B4AC83-1B6D-4597-A060-A23ED6FE7B3A}" dt="2023-02-21T20:53:44.751" v="1" actId="20577"/>
          <ac:spMkLst>
            <pc:docMk/>
            <pc:sldMk cId="978033095" sldId="257"/>
            <ac:spMk id="2" creationId="{3E103B1C-71F4-ADF6-896D-27E3B2D44585}"/>
          </ac:spMkLst>
        </pc:spChg>
        <pc:spChg chg="del">
          <ac:chgData name="Cole Helbig" userId="9e450ef9ae5ab990" providerId="LiveId" clId="{A7B4AC83-1B6D-4597-A060-A23ED6FE7B3A}" dt="2023-02-21T20:53:55.479" v="2" actId="478"/>
          <ac:spMkLst>
            <pc:docMk/>
            <pc:sldMk cId="978033095" sldId="257"/>
            <ac:spMk id="4" creationId="{893330F7-E48A-DDBA-A30A-E1B1F1F9C8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54385-8AA6-476F-B993-0A62B51145D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F21A7-5821-4837-975A-63108CC4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1E59-BB83-45A2-A119-4CFDC198A103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BF0F-6CEC-431F-A24B-3F3943565BAE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CDD-7F30-4F0E-9996-87B6C1501A39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E99E-AFB1-4856-881A-E9CFDEA7CFD8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5D1F-9D9B-4429-9DC6-910D085DA42B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9C9D-A2FE-42E3-8847-75A4D28208D3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F7A5-EDB0-44C7-BAAD-F3B5B553E549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DCB-DFDF-4FE0-86D5-617D5692AEC8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218-3E7D-47E1-81B3-0AA2B3421DD7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001-B0B7-4BD9-9FB6-08D30BA5DE56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C4B-47A3-42BC-9CFE-58F02AA4D0F2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4736-C27A-4407-A2B4-E126A37D22E1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4.mp3"/><Relationship Id="rId1" Type="http://schemas.microsoft.com/office/2007/relationships/media" Target="../media/media34.mp3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5.mp3"/><Relationship Id="rId1" Type="http://schemas.microsoft.com/office/2007/relationships/media" Target="../media/media35.mp3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6.mp3"/><Relationship Id="rId1" Type="http://schemas.microsoft.com/office/2007/relationships/media" Target="../media/media36.mp3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7.mp3"/><Relationship Id="rId1" Type="http://schemas.microsoft.com/office/2007/relationships/media" Target="../media/media37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8.mp3"/><Relationship Id="rId1" Type="http://schemas.microsoft.com/office/2007/relationships/media" Target="../media/media38.mp3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9.mp3"/><Relationship Id="rId1" Type="http://schemas.microsoft.com/office/2007/relationships/media" Target="../media/media39.mp3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0.mp3"/><Relationship Id="rId1" Type="http://schemas.microsoft.com/office/2007/relationships/media" Target="../media/media40.mp3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1.mp3"/><Relationship Id="rId1" Type="http://schemas.microsoft.com/office/2007/relationships/media" Target="../media/media41.mp3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2.mp3"/><Relationship Id="rId1" Type="http://schemas.microsoft.com/office/2007/relationships/media" Target="../media/media42.mp3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3.mp3"/><Relationship Id="rId1" Type="http://schemas.microsoft.com/office/2007/relationships/media" Target="../media/media43.mp3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4.mp3"/><Relationship Id="rId1" Type="http://schemas.microsoft.com/office/2007/relationships/media" Target="../media/media44.mp3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Stimulus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The Ghostbusters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0E68-3CA4-E9C2-25ED-AE38D2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sound8">
            <a:hlinkClick r:id="" action="ppaction://media"/>
            <a:extLst>
              <a:ext uri="{FF2B5EF4-FFF2-40B4-BE49-F238E27FC236}">
                <a16:creationId xmlns:a16="http://schemas.microsoft.com/office/drawing/2014/main" id="{69CB93DF-5DD7-495F-78AB-AEE1D25EEA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sound9">
            <a:hlinkClick r:id="" action="ppaction://media"/>
            <a:extLst>
              <a:ext uri="{FF2B5EF4-FFF2-40B4-BE49-F238E27FC236}">
                <a16:creationId xmlns:a16="http://schemas.microsoft.com/office/drawing/2014/main" id="{29FBD54E-C911-E129-F071-F7D61C6DC3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sound10">
            <a:hlinkClick r:id="" action="ppaction://media"/>
            <a:extLst>
              <a:ext uri="{FF2B5EF4-FFF2-40B4-BE49-F238E27FC236}">
                <a16:creationId xmlns:a16="http://schemas.microsoft.com/office/drawing/2014/main" id="{DBDEE177-1DB7-59E7-9259-A64E18EA0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710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sound11">
            <a:hlinkClick r:id="" action="ppaction://media"/>
            <a:extLst>
              <a:ext uri="{FF2B5EF4-FFF2-40B4-BE49-F238E27FC236}">
                <a16:creationId xmlns:a16="http://schemas.microsoft.com/office/drawing/2014/main" id="{2A9DDC4E-3EB7-52E6-6DA0-010D2A4E97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sound12">
            <a:hlinkClick r:id="" action="ppaction://media"/>
            <a:extLst>
              <a:ext uri="{FF2B5EF4-FFF2-40B4-BE49-F238E27FC236}">
                <a16:creationId xmlns:a16="http://schemas.microsoft.com/office/drawing/2014/main" id="{A8DD506B-1193-F4BC-1916-AC11D4134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sound13">
            <a:hlinkClick r:id="" action="ppaction://media"/>
            <a:extLst>
              <a:ext uri="{FF2B5EF4-FFF2-40B4-BE49-F238E27FC236}">
                <a16:creationId xmlns:a16="http://schemas.microsoft.com/office/drawing/2014/main" id="{14B7FDE4-0516-09BA-B0CE-DA59B8536F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1836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5" name="sound14">
            <a:hlinkClick r:id="" action="ppaction://media"/>
            <a:extLst>
              <a:ext uri="{FF2B5EF4-FFF2-40B4-BE49-F238E27FC236}">
                <a16:creationId xmlns:a16="http://schemas.microsoft.com/office/drawing/2014/main" id="{309F08FC-B0FA-7FAA-EB73-979496A857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5" name="sound15">
            <a:hlinkClick r:id="" action="ppaction://media"/>
            <a:extLst>
              <a:ext uri="{FF2B5EF4-FFF2-40B4-BE49-F238E27FC236}">
                <a16:creationId xmlns:a16="http://schemas.microsoft.com/office/drawing/2014/main" id="{76D4937D-EFDF-3380-545C-BF66DE77C7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5" name="sound16">
            <a:hlinkClick r:id="" action="ppaction://media"/>
            <a:extLst>
              <a:ext uri="{FF2B5EF4-FFF2-40B4-BE49-F238E27FC236}">
                <a16:creationId xmlns:a16="http://schemas.microsoft.com/office/drawing/2014/main" id="{1943942D-2D19-63C5-15C8-2476DC874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395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pic>
        <p:nvPicPr>
          <p:cNvPr id="5" name="sound17">
            <a:hlinkClick r:id="" action="ppaction://media"/>
            <a:extLst>
              <a:ext uri="{FF2B5EF4-FFF2-40B4-BE49-F238E27FC236}">
                <a16:creationId xmlns:a16="http://schemas.microsoft.com/office/drawing/2014/main" id="{A198AE9D-0FB4-81F9-5E3F-1F93E29E2E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3B1C-71F4-ADF6-896D-27E3B2D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829-F1C1-9DCE-C6F3-AC44825D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717B7-9698-D903-A073-172012E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5" name="sound18">
            <a:hlinkClick r:id="" action="ppaction://media"/>
            <a:extLst>
              <a:ext uri="{FF2B5EF4-FFF2-40B4-BE49-F238E27FC236}">
                <a16:creationId xmlns:a16="http://schemas.microsoft.com/office/drawing/2014/main" id="{43C3B951-1C49-27AC-E0E3-F28DEE9669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868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5" name="sound19">
            <a:hlinkClick r:id="" action="ppaction://media"/>
            <a:extLst>
              <a:ext uri="{FF2B5EF4-FFF2-40B4-BE49-F238E27FC236}">
                <a16:creationId xmlns:a16="http://schemas.microsoft.com/office/drawing/2014/main" id="{F5E12402-FD6B-ACF5-CC83-F03F681C67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2094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5" name="sound20">
            <a:hlinkClick r:id="" action="ppaction://media"/>
            <a:extLst>
              <a:ext uri="{FF2B5EF4-FFF2-40B4-BE49-F238E27FC236}">
                <a16:creationId xmlns:a16="http://schemas.microsoft.com/office/drawing/2014/main" id="{9CF774BC-C125-3448-8683-50103736B3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732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pic>
        <p:nvPicPr>
          <p:cNvPr id="5" name="sound21">
            <a:hlinkClick r:id="" action="ppaction://media"/>
            <a:extLst>
              <a:ext uri="{FF2B5EF4-FFF2-40B4-BE49-F238E27FC236}">
                <a16:creationId xmlns:a16="http://schemas.microsoft.com/office/drawing/2014/main" id="{F5D9DBA0-55AE-E79A-AE58-0B303865FB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5" name="sound22">
            <a:hlinkClick r:id="" action="ppaction://media"/>
            <a:extLst>
              <a:ext uri="{FF2B5EF4-FFF2-40B4-BE49-F238E27FC236}">
                <a16:creationId xmlns:a16="http://schemas.microsoft.com/office/drawing/2014/main" id="{7D7896CD-59E2-AE0A-F215-6A9BD01DF1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5" name="sound23">
            <a:hlinkClick r:id="" action="ppaction://media"/>
            <a:extLst>
              <a:ext uri="{FF2B5EF4-FFF2-40B4-BE49-F238E27FC236}">
                <a16:creationId xmlns:a16="http://schemas.microsoft.com/office/drawing/2014/main" id="{66240253-3E12-FB81-9944-22CA00B5A9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070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pic>
        <p:nvPicPr>
          <p:cNvPr id="5" name="sound24">
            <a:hlinkClick r:id="" action="ppaction://media"/>
            <a:extLst>
              <a:ext uri="{FF2B5EF4-FFF2-40B4-BE49-F238E27FC236}">
                <a16:creationId xmlns:a16="http://schemas.microsoft.com/office/drawing/2014/main" id="{D6709581-1B61-E1BB-C069-D0AE8AC62F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5" name="sound25">
            <a:hlinkClick r:id="" action="ppaction://media"/>
            <a:extLst>
              <a:ext uri="{FF2B5EF4-FFF2-40B4-BE49-F238E27FC236}">
                <a16:creationId xmlns:a16="http://schemas.microsoft.com/office/drawing/2014/main" id="{E3EFF240-EAD4-AAF7-C106-C6550D8E33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940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5" name="sound26">
            <a:hlinkClick r:id="" action="ppaction://media"/>
            <a:extLst>
              <a:ext uri="{FF2B5EF4-FFF2-40B4-BE49-F238E27FC236}">
                <a16:creationId xmlns:a16="http://schemas.microsoft.com/office/drawing/2014/main" id="{3DA4A02C-66DC-0CD8-9B83-CE19A9D186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5" name="sound27">
            <a:hlinkClick r:id="" action="ppaction://media"/>
            <a:extLst>
              <a:ext uri="{FF2B5EF4-FFF2-40B4-BE49-F238E27FC236}">
                <a16:creationId xmlns:a16="http://schemas.microsoft.com/office/drawing/2014/main" id="{464C5BC1-8DAE-6CA4-20F6-EF7E7701B6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sound1">
            <a:hlinkClick r:id="" action="ppaction://media"/>
            <a:extLst>
              <a:ext uri="{FF2B5EF4-FFF2-40B4-BE49-F238E27FC236}">
                <a16:creationId xmlns:a16="http://schemas.microsoft.com/office/drawing/2014/main" id="{62964E79-4A47-1819-F4A7-C282896745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924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5" name="sound28">
            <a:hlinkClick r:id="" action="ppaction://media"/>
            <a:extLst>
              <a:ext uri="{FF2B5EF4-FFF2-40B4-BE49-F238E27FC236}">
                <a16:creationId xmlns:a16="http://schemas.microsoft.com/office/drawing/2014/main" id="{DD72C095-6B9F-4A0F-3750-AED35ED6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5" name="sound29">
            <a:hlinkClick r:id="" action="ppaction://media"/>
            <a:extLst>
              <a:ext uri="{FF2B5EF4-FFF2-40B4-BE49-F238E27FC236}">
                <a16:creationId xmlns:a16="http://schemas.microsoft.com/office/drawing/2014/main" id="{78F14184-81CC-7384-E871-03E8B56C3E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5" name="sound30">
            <a:hlinkClick r:id="" action="ppaction://media"/>
            <a:extLst>
              <a:ext uri="{FF2B5EF4-FFF2-40B4-BE49-F238E27FC236}">
                <a16:creationId xmlns:a16="http://schemas.microsoft.com/office/drawing/2014/main" id="{06B0378C-67F0-52B0-D585-9C34B0A841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5" name="sound31">
            <a:hlinkClick r:id="" action="ppaction://media"/>
            <a:extLst>
              <a:ext uri="{FF2B5EF4-FFF2-40B4-BE49-F238E27FC236}">
                <a16:creationId xmlns:a16="http://schemas.microsoft.com/office/drawing/2014/main" id="{57E546A9-167B-7CA1-0001-C6B5DEAFD7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470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pic>
        <p:nvPicPr>
          <p:cNvPr id="5" name="sound32">
            <a:hlinkClick r:id="" action="ppaction://media"/>
            <a:extLst>
              <a:ext uri="{FF2B5EF4-FFF2-40B4-BE49-F238E27FC236}">
                <a16:creationId xmlns:a16="http://schemas.microsoft.com/office/drawing/2014/main" id="{F4999E02-2B24-E82B-A252-D9D7717438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pic>
        <p:nvPicPr>
          <p:cNvPr id="5" name="sound33">
            <a:hlinkClick r:id="" action="ppaction://media"/>
            <a:extLst>
              <a:ext uri="{FF2B5EF4-FFF2-40B4-BE49-F238E27FC236}">
                <a16:creationId xmlns:a16="http://schemas.microsoft.com/office/drawing/2014/main" id="{7B56C5BB-5B33-A9ED-FDF6-3C9B0CCADF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205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pic>
        <p:nvPicPr>
          <p:cNvPr id="5" name="sound34">
            <a:hlinkClick r:id="" action="ppaction://media"/>
            <a:extLst>
              <a:ext uri="{FF2B5EF4-FFF2-40B4-BE49-F238E27FC236}">
                <a16:creationId xmlns:a16="http://schemas.microsoft.com/office/drawing/2014/main" id="{DF12A839-7407-F0A3-A458-74A9A8D646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pic>
        <p:nvPicPr>
          <p:cNvPr id="5" name="sound35">
            <a:hlinkClick r:id="" action="ppaction://media"/>
            <a:extLst>
              <a:ext uri="{FF2B5EF4-FFF2-40B4-BE49-F238E27FC236}">
                <a16:creationId xmlns:a16="http://schemas.microsoft.com/office/drawing/2014/main" id="{A4CE66C4-1EBD-8E33-C118-B3A77562B5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8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pic>
        <p:nvPicPr>
          <p:cNvPr id="5" name="sound36">
            <a:hlinkClick r:id="" action="ppaction://media"/>
            <a:extLst>
              <a:ext uri="{FF2B5EF4-FFF2-40B4-BE49-F238E27FC236}">
                <a16:creationId xmlns:a16="http://schemas.microsoft.com/office/drawing/2014/main" id="{5CFD854C-3CEC-990B-CB0B-01535FD0BC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pic>
        <p:nvPicPr>
          <p:cNvPr id="5" name="sound37">
            <a:hlinkClick r:id="" action="ppaction://media"/>
            <a:extLst>
              <a:ext uri="{FF2B5EF4-FFF2-40B4-BE49-F238E27FC236}">
                <a16:creationId xmlns:a16="http://schemas.microsoft.com/office/drawing/2014/main" id="{CCE2841D-3ACB-FAB2-E7A9-FC965059FC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943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sound2">
            <a:hlinkClick r:id="" action="ppaction://media"/>
            <a:extLst>
              <a:ext uri="{FF2B5EF4-FFF2-40B4-BE49-F238E27FC236}">
                <a16:creationId xmlns:a16="http://schemas.microsoft.com/office/drawing/2014/main" id="{FF30698B-4A66-B9AA-3690-72E65EBFAB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0228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pic>
        <p:nvPicPr>
          <p:cNvPr id="5" name="sound38">
            <a:hlinkClick r:id="" action="ppaction://media"/>
            <a:extLst>
              <a:ext uri="{FF2B5EF4-FFF2-40B4-BE49-F238E27FC236}">
                <a16:creationId xmlns:a16="http://schemas.microsoft.com/office/drawing/2014/main" id="{B40F721F-D4E6-492C-D72A-05F304F9B0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33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pic>
        <p:nvPicPr>
          <p:cNvPr id="5" name="sound39">
            <a:hlinkClick r:id="" action="ppaction://media"/>
            <a:extLst>
              <a:ext uri="{FF2B5EF4-FFF2-40B4-BE49-F238E27FC236}">
                <a16:creationId xmlns:a16="http://schemas.microsoft.com/office/drawing/2014/main" id="{D1FECD75-9769-10C1-3594-EBA4636B01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pic>
        <p:nvPicPr>
          <p:cNvPr id="5" name="sound40">
            <a:hlinkClick r:id="" action="ppaction://media"/>
            <a:extLst>
              <a:ext uri="{FF2B5EF4-FFF2-40B4-BE49-F238E27FC236}">
                <a16:creationId xmlns:a16="http://schemas.microsoft.com/office/drawing/2014/main" id="{32CEB8F0-DB9C-ACF9-5229-ECF5792647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7259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pic>
        <p:nvPicPr>
          <p:cNvPr id="5" name="sound41">
            <a:hlinkClick r:id="" action="ppaction://media"/>
            <a:extLst>
              <a:ext uri="{FF2B5EF4-FFF2-40B4-BE49-F238E27FC236}">
                <a16:creationId xmlns:a16="http://schemas.microsoft.com/office/drawing/2014/main" id="{74BFCE0F-EB20-A809-EF29-A10BF5F906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pic>
        <p:nvPicPr>
          <p:cNvPr id="5" name="sound42">
            <a:hlinkClick r:id="" action="ppaction://media"/>
            <a:extLst>
              <a:ext uri="{FF2B5EF4-FFF2-40B4-BE49-F238E27FC236}">
                <a16:creationId xmlns:a16="http://schemas.microsoft.com/office/drawing/2014/main" id="{E417BD34-727E-5618-1586-41DCA56C0B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4138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pic>
        <p:nvPicPr>
          <p:cNvPr id="5" name="sound43">
            <a:hlinkClick r:id="" action="ppaction://media"/>
            <a:extLst>
              <a:ext uri="{FF2B5EF4-FFF2-40B4-BE49-F238E27FC236}">
                <a16:creationId xmlns:a16="http://schemas.microsoft.com/office/drawing/2014/main" id="{6FC0BFCB-3246-0B10-798E-24A59E44E26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pic>
        <p:nvPicPr>
          <p:cNvPr id="5" name="sound44">
            <a:hlinkClick r:id="" action="ppaction://media"/>
            <a:extLst>
              <a:ext uri="{FF2B5EF4-FFF2-40B4-BE49-F238E27FC236}">
                <a16:creationId xmlns:a16="http://schemas.microsoft.com/office/drawing/2014/main" id="{2388E92E-AA7D-801E-DEF5-5E90AB64AD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6313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A55-C399-AE12-EFFB-6A7D618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57E1-F8DB-00C0-3C0B-6FBE2E50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714-DFB2-8A44-7DAF-414D7581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2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625-80A7-7191-C891-C7BF0C4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74C3-482D-FFEE-B3C1-428525A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D534-90A2-F68E-56C2-33339B42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6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543D-F055-48CE-A0F6-1D273A8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952-1876-8DF3-DE65-601093FF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5C9-7C29-EA69-5766-8058C8B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" name="sound3">
            <a:hlinkClick r:id="" action="ppaction://media"/>
            <a:extLst>
              <a:ext uri="{FF2B5EF4-FFF2-40B4-BE49-F238E27FC236}">
                <a16:creationId xmlns:a16="http://schemas.microsoft.com/office/drawing/2014/main" id="{1B42DAF6-46AA-78F6-9350-A9C9082DB4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77559" y="41174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76B3-1550-3E59-93F2-C9B7A469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44D3-0959-65E9-79AF-0E39CFC9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/>
              <a:t>P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5715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EEBB-06F5-2898-3569-A62A2F0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1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1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1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3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1DD0-3411-4336-3407-2551B55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ɔː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044F-A578-4CDC-8A6A-68258D08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87CA-C223-3F15-435D-DD58D07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0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5BB9-D912-D532-490A-18D7C432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A033-D4A5-0B95-ACB4-798A6AEA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lang="en-US" dirty="0">
                <a:highlight>
                  <a:srgbClr val="FFFF00"/>
                </a:highlight>
              </a:rPr>
              <a:t>au</a:t>
            </a:r>
            <a:r>
              <a:rPr lang="en-US" dirty="0"/>
              <a:t>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245A-EFF3-9BCA-6E9F-1DC28F0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9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EB-C78E-41DB-FAAA-4D4994D9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6E7-9B35-6FDD-5782-F82BAE85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F072-92BD-D367-3C18-9720D6DF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93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954-8DAA-C8EC-CBC1-7663EA24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ɑː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8495-C2B4-9B80-4A35-92D983F7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Ar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CB24-66CD-E85C-F24F-B6AC619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1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427-2121-2C92-FA8D-3A850254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B2A2-4C66-3D64-906A-7452480D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18D8-B749-DF64-B920-A84137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EB7E-2C40-8F9A-341E-91C1E9BE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993C-A852-8965-1BE0-204698A5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oo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Bl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00E54-ECEB-190C-A969-A244B7C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sound4">
            <a:hlinkClick r:id="" action="ppaction://media"/>
            <a:extLst>
              <a:ext uri="{FF2B5EF4-FFF2-40B4-BE49-F238E27FC236}">
                <a16:creationId xmlns:a16="http://schemas.microsoft.com/office/drawing/2014/main" id="{011DC99C-DBC9-E48F-F5AF-D7C604D66F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EE0-A3EF-E84A-8C80-7B90B59A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ɪə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90B9-E78E-532B-F930-FFCE9BC21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highlight>
                  <a:srgbClr val="FFFF00"/>
                </a:highlight>
              </a:rPr>
              <a:t>ea</a:t>
            </a:r>
            <a:r>
              <a:rPr lang="en-US" dirty="0"/>
              <a:t>l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AE383-DF84-D5EF-E423-CF35AAB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8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CB2-CE0D-AF36-004D-564F653E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244E-16F2-4052-6F67-92C3BDCF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y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4720-9D79-925F-802C-1B2960E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844-AC9D-2EB5-0444-203EE468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ʊə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872-0803-B7F4-F68F-6917F29E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J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939-3027-CBE5-1C25-0FD3598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5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797-AB26-9D95-4828-B870D1B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ɔɪ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9EA7-0D64-3BEF-051C-00D3062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oy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dirty="0">
                <a:highlight>
                  <a:srgbClr val="FFFF00"/>
                </a:highlight>
              </a:rPr>
              <a:t>oi</a:t>
            </a:r>
            <a:r>
              <a:rPr lang="en-US" dirty="0"/>
              <a:t>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9B6B-92D8-8795-785F-33DE17D3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A1F-6EB9-E2F2-F4E5-0898303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əʊ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910-BB3C-A03C-4607-03EC44B9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>
                <a:highlight>
                  <a:srgbClr val="FFFF00"/>
                </a:highlight>
              </a:rPr>
              <a:t>oa</a:t>
            </a:r>
            <a:r>
              <a:rPr lang="en-US" dirty="0"/>
              <a:t>t</a:t>
            </a:r>
          </a:p>
          <a:p>
            <a:pPr marL="0" indent="0" algn="ctr">
              <a:buNone/>
            </a:pPr>
            <a:r>
              <a:rPr lang="en-US" dirty="0"/>
              <a:t>Fl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61FD-009B-4C0C-DC95-63F65384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0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F5A9-64FF-4ACC-720A-9A2AB89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CD6-589C-F5B0-63AD-9E69AC53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</a:t>
            </a:r>
            <a:r>
              <a:rPr lang="en-US" dirty="0">
                <a:highlight>
                  <a:srgbClr val="FFFF00"/>
                </a:highlight>
              </a:rPr>
              <a:t>ere</a:t>
            </a:r>
          </a:p>
          <a:p>
            <a:pPr marL="0" indent="0" algn="ctr">
              <a:buNone/>
            </a:pPr>
            <a:r>
              <a:rPr lang="en-US" dirty="0"/>
              <a:t>Th</a:t>
            </a:r>
            <a:r>
              <a:rPr lang="en-US" dirty="0">
                <a:highlight>
                  <a:srgbClr val="FFFF00"/>
                </a:highlight>
              </a:rPr>
              <a:t>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9215-F4D6-E32B-38B6-8CA03F7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3A2F-5008-ABCB-72CE-674AF7A3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ABC3-D5F0-078C-A3F0-1974390B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</a:t>
            </a:r>
            <a:r>
              <a:rPr lang="en-US" dirty="0">
                <a:highlight>
                  <a:srgbClr val="FFFF00"/>
                </a:highlight>
              </a:rPr>
              <a:t>i</a:t>
            </a:r>
            <a:r>
              <a:rPr lang="en-US" dirty="0"/>
              <a:t>ve</a:t>
            </a:r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en-US" dirty="0">
                <a:highlight>
                  <a:srgbClr val="FFFF00"/>
                </a:highlight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B9739-BC0A-E4D2-3B1F-77546D1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26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5A78-E7E9-D437-5847-EED1970B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36D1-E61F-6A47-52B4-756AD924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</a:t>
            </a:r>
            <a:r>
              <a:rPr lang="en-US" dirty="0">
                <a:highlight>
                  <a:srgbClr val="FFFF00"/>
                </a:highlight>
              </a:rPr>
              <a:t>ow</a:t>
            </a:r>
          </a:p>
          <a:p>
            <a:pPr marL="0" indent="0" algn="ctr">
              <a:buNone/>
            </a:pPr>
            <a:r>
              <a:rPr lang="en-US" dirty="0"/>
              <a:t>Cl</a:t>
            </a:r>
            <a:r>
              <a:rPr lang="en-US" dirty="0">
                <a:highlight>
                  <a:srgbClr val="FFFF00"/>
                </a:highlight>
              </a:rPr>
              <a:t>ou</a:t>
            </a:r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77D79-A64E-2D2A-4444-10DE2BF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12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5E1-DDC2-D190-7C05-748A4E45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8C72-3FA9-BB41-487B-E5C2031C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P</a:t>
            </a:r>
            <a:r>
              <a:rPr lang="en-US" dirty="0"/>
              <a:t>en</a:t>
            </a:r>
          </a:p>
          <a:p>
            <a:pPr marL="0" indent="0" algn="ctr">
              <a:buNone/>
            </a:pPr>
            <a:r>
              <a:rPr lang="en-US" dirty="0"/>
              <a:t>Hel</a:t>
            </a:r>
            <a:r>
              <a:rPr lang="en-US" dirty="0"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FE0AB-034C-46C0-ACBF-DCEFDE54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6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547-60BA-9205-BC40-E65FE232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CEB5-DDFB-7CAA-7E8A-2E3A5D3F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ine</a:t>
            </a:r>
          </a:p>
          <a:p>
            <a:pPr marL="0" indent="0" algn="ctr">
              <a:buNone/>
            </a:pPr>
            <a:r>
              <a:rPr lang="en-US" dirty="0"/>
              <a:t>Gi</a:t>
            </a:r>
            <a:r>
              <a:rPr lang="en-US" dirty="0">
                <a:highlight>
                  <a:srgbClr val="FFFF00"/>
                </a:highlight>
              </a:rPr>
              <a:t>f</a:t>
            </a:r>
            <a:r>
              <a:rPr lang="en-US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A87DF-698A-8548-697B-9325513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659-94BE-81EF-72C1-65685A5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B0B2-39CA-C946-109B-3E5F95B2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d</a:t>
            </a:r>
          </a:p>
          <a:p>
            <a:pPr marL="0" indent="0" algn="ctr">
              <a:buNone/>
            </a:pPr>
            <a:r>
              <a:rPr lang="en-US" dirty="0"/>
              <a:t>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C41-61F3-5D78-372D-D58018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sound5">
            <a:hlinkClick r:id="" action="ppaction://media"/>
            <a:extLst>
              <a:ext uri="{FF2B5EF4-FFF2-40B4-BE49-F238E27FC236}">
                <a16:creationId xmlns:a16="http://schemas.microsoft.com/office/drawing/2014/main" id="{5CA2FD64-F547-9CDE-6F2C-6CB5957BB3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4133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3D8-CD4F-8D9E-187E-82962411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A6D-0401-8CCF-A04A-F25B4ED9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</a:t>
            </a: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el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</a:t>
            </a:r>
            <a:r>
              <a:rPr lang="en-US" dirty="0"/>
              <a:t>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4370A-CEDB-F75D-F993-6B6D170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4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73FC-8C74-61B1-38F7-F6FA3CB5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B872-4F89-95AD-7385-4CBBBC12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ink</a:t>
            </a:r>
          </a:p>
          <a:p>
            <a:pPr marL="0" indent="0" algn="ctr">
              <a:buNone/>
            </a:pPr>
            <a:r>
              <a:rPr lang="en-US" dirty="0"/>
              <a:t>No</a:t>
            </a:r>
            <a:r>
              <a:rPr lang="en-US" dirty="0">
                <a:highlight>
                  <a:srgbClr val="FFFF00"/>
                </a:highlight>
              </a:rPr>
              <a:t>th</a:t>
            </a:r>
            <a:r>
              <a:rPr lang="en-US" dirty="0"/>
              <a:t>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2878-5533-8FFE-D0D9-7BB504A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8CBD-A081-CAF2-54DB-7F1E1E76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7B8E-A84A-05C0-4A0B-79FEEDE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Ea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  <a:p>
            <a:pPr marL="0" indent="0" algn="ctr">
              <a:buNone/>
            </a:pPr>
            <a:r>
              <a:rPr lang="en-US" dirty="0"/>
              <a:t>Mu</a:t>
            </a:r>
            <a:r>
              <a:rPr lang="en-US" dirty="0">
                <a:highlight>
                  <a:srgbClr val="FFFF00"/>
                </a:highlight>
              </a:rPr>
              <a:t>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5B5B-7D94-1951-B13B-6E9A51D9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37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ACDC-0D46-E391-2722-BE2F6FF8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6F8-15C2-D5BA-AD4F-4A4988F2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it</a:t>
            </a:r>
          </a:p>
          <a:p>
            <a:pPr marL="0" indent="0" algn="ctr">
              <a:buNone/>
            </a:pPr>
            <a:r>
              <a:rPr lang="en-US" dirty="0"/>
              <a:t>Pla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C9FEC-8574-CBB5-283B-06D9B906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1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943-8715-739D-B09B-17AAAD6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1474-A3AB-7B0D-F60E-535ACEDE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Sh</a:t>
            </a:r>
            <a:r>
              <a:rPr lang="en-US" dirty="0"/>
              <a:t>ip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6C018-1AE9-966C-454E-FE2BD9C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4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1FF-0439-2A00-3748-BA9411D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D7BB-3EE3-D525-0562-5F48BDC4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Par</a:t>
            </a:r>
            <a:r>
              <a:rPr lang="en-US" dirty="0">
                <a:highlight>
                  <a:srgbClr val="FFFF00"/>
                </a:highlight>
              </a:rPr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05F-8BDF-0D34-DA01-AE4BFF0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B36-80C8-B7F5-D0FC-84D6E383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6B63-2AB9-53AC-AC5D-41BBECE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eef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</a:t>
            </a:r>
            <a:r>
              <a:rPr lang="en-US" dirty="0"/>
              <a:t>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11F6-5C47-1B6E-DFB0-9E5B68B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608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74C-3858-C0A1-4A1C-319EFD0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6963-C52A-2AD5-0251-84DBD9C3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ery</a:t>
            </a:r>
          </a:p>
          <a:p>
            <a:pPr marL="0" indent="0" algn="ctr">
              <a:buNone/>
            </a:pPr>
            <a:r>
              <a:rPr lang="en-US" dirty="0"/>
              <a:t>Se</a:t>
            </a:r>
            <a:r>
              <a:rPr lang="en-US" dirty="0">
                <a:highlight>
                  <a:srgbClr val="FFFF00"/>
                </a:highlight>
              </a:rPr>
              <a:t>v</a:t>
            </a:r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15D6-F17F-10BE-F5CC-604160F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6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CC8-9FBE-435C-85C0-B8E80496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2DCC-6A15-EC4C-B4F5-FCFADB7F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</a:t>
            </a:r>
            <a:r>
              <a:rPr lang="en-US" dirty="0"/>
              <a:t>ay</a:t>
            </a:r>
          </a:p>
          <a:p>
            <a:pPr marL="0" indent="0" algn="ctr">
              <a:buNone/>
            </a:pPr>
            <a:r>
              <a:rPr lang="en-US" dirty="0"/>
              <a:t>Kin</a:t>
            </a:r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E6EC-C087-8B43-8630-84C5B7A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9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93A7-9536-0B02-E2CE-4BD79DC1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172B-DE79-03FE-8AC0-299E156D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n</a:t>
            </a:r>
          </a:p>
          <a:p>
            <a:pPr marL="0" indent="0" algn="ctr">
              <a:buNone/>
            </a:pPr>
            <a:r>
              <a:rPr lang="en-US" dirty="0"/>
              <a:t>Wea</a:t>
            </a:r>
            <a:r>
              <a:rPr lang="en-US" dirty="0">
                <a:highlight>
                  <a:srgbClr val="FFFF00"/>
                </a:highlight>
              </a:rPr>
              <a:t>the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8847-73FD-1095-96FD-C5C4466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BAC-1DEB-94A9-E169-991377D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2AEE-67AF-266F-1E2B-6E7971A9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gain</a:t>
            </a:r>
          </a:p>
          <a:p>
            <a:pPr marL="0" indent="0" algn="ctr">
              <a:buNone/>
            </a:pPr>
            <a:r>
              <a:rPr lang="en-US" dirty="0"/>
              <a:t>Und</a:t>
            </a:r>
            <a:r>
              <a:rPr lang="en-US" dirty="0">
                <a:highlight>
                  <a:srgbClr val="FFFF00"/>
                </a:highlight>
              </a:rPr>
              <a:t>e</a:t>
            </a:r>
            <a:r>
              <a:rPr lang="en-US" dirty="0"/>
              <a:t>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939B-AF02-9AC6-4E39-1104E1F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sound6">
            <a:hlinkClick r:id="" action="ppaction://media"/>
            <a:extLst>
              <a:ext uri="{FF2B5EF4-FFF2-40B4-BE49-F238E27FC236}">
                <a16:creationId xmlns:a16="http://schemas.microsoft.com/office/drawing/2014/main" id="{1F867FB2-3085-EB80-7F3B-5B9D22B9E9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8631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5E6-DDE4-9393-F72B-EAFDA2B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33AD-45B5-0B5C-3A60-3D0A651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  <a:p>
            <a:pPr marL="0" indent="0" algn="ctr">
              <a:buNone/>
            </a:pPr>
            <a:r>
              <a:rPr lang="en-US" dirty="0"/>
              <a:t>Langua</a:t>
            </a: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F38-7D27-4E2D-688F-96EE2D8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2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1C7-EA83-21DE-8DA7-A200E47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BF88-8C94-B78A-53EE-148EE6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ero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Z</a:t>
            </a:r>
            <a:r>
              <a:rPr lang="en-US" dirty="0"/>
              <a:t>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621D-23CB-8B3D-986C-07D24E7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45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05D6-F9D0-0D14-562C-37A8B28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7828-53AD-BC24-906E-078713F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  <a:p>
            <a:pPr marL="0" indent="0" algn="ctr">
              <a:buNone/>
            </a:pPr>
            <a:r>
              <a:rPr lang="en-US" dirty="0"/>
              <a:t>Mea</a:t>
            </a: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8D4-F209-36AF-4AD8-9ADCE987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613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1285-AC79-593C-9143-BA53B3B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12A5-B3BF-EB51-F68B-23FF4A4E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G</a:t>
            </a:r>
            <a:r>
              <a:rPr lang="en-US" dirty="0"/>
              <a:t>old</a:t>
            </a:r>
          </a:p>
          <a:p>
            <a:pPr marL="0" indent="0" algn="ctr">
              <a:buNone/>
            </a:pPr>
            <a:r>
              <a:rPr lang="en-US" dirty="0"/>
              <a:t>Ba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A77AC-E6F4-F88E-7888-6B749DE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D55E-E9AA-2911-66F3-FDAC81B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A21-B032-8CD8-C3B9-D7FF122B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is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07CC-C7A5-679A-3328-DA5C77A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9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FA5-39E8-D2FA-87D2-3E37CE26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44FF-BF40-D9C6-ED0E-3F6A0DB2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M</a:t>
            </a:r>
            <a:r>
              <a:rPr lang="en-US" dirty="0"/>
              <a:t>an</a:t>
            </a:r>
          </a:p>
          <a:p>
            <a:pPr marL="0" indent="0" algn="ctr">
              <a:buNone/>
            </a:pPr>
            <a:r>
              <a:rPr lang="en-US" dirty="0"/>
              <a:t>Swi</a:t>
            </a:r>
            <a:r>
              <a:rPr lang="en-US" dirty="0"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0D6-2437-991C-F7BA-9550A81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8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62D-52DF-6C38-8E43-1BF3497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743-F453-8E60-6D12-3B13556F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ame</a:t>
            </a:r>
          </a:p>
          <a:p>
            <a:pPr marL="0" indent="0" algn="ctr">
              <a:buNone/>
            </a:pPr>
            <a:r>
              <a:rPr lang="en-US" dirty="0"/>
              <a:t>Fi</a:t>
            </a:r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US" dirty="0"/>
              <a:t>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CC22-B2FC-07CE-3CA2-0AA51C5D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6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A284-82E8-AD96-FE43-75BF1AEB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8590-A304-F7A5-AF9F-6238C3B3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  <a:p>
            <a:pPr marL="0" indent="0" algn="ctr">
              <a:buNone/>
            </a:pPr>
            <a:r>
              <a:rPr lang="en-US" dirty="0"/>
              <a:t>Thi</a:t>
            </a:r>
            <a:r>
              <a:rPr lang="en-US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86C01-04AD-8CD0-96C2-0147DB39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46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E785-D6F3-7182-84D5-109AFFE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31A5-5F98-4114-96F3-F8276713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ed</a:t>
            </a:r>
          </a:p>
          <a:p>
            <a:pPr marL="0" indent="0" algn="ctr">
              <a:buNone/>
            </a:pPr>
            <a:r>
              <a:rPr lang="en-US" dirty="0"/>
              <a:t>Ve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283A-0DF4-FF03-FD34-98ACA87C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4F6-F172-28B6-D61C-B19F0475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7C8-776A-159B-9D45-43A0E523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L</a:t>
            </a:r>
            <a:r>
              <a:rPr lang="en-US" dirty="0"/>
              <a:t>ong</a:t>
            </a:r>
          </a:p>
          <a:p>
            <a:pPr marL="0" indent="0" algn="ctr">
              <a:buNone/>
            </a:pPr>
            <a:r>
              <a:rPr lang="en-US" dirty="0"/>
              <a:t>Fu</a:t>
            </a:r>
            <a:r>
              <a:rPr lang="en-US" dirty="0">
                <a:highlight>
                  <a:srgbClr val="FFFF00"/>
                </a:highlight>
              </a:rPr>
              <a:t>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EE837-1622-DF8D-4147-FAB82A14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09A-FBDA-F6EA-8CAF-95AB189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89AB-7524-8E82-6965-6EA48892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</a:t>
            </a:r>
            <a:r>
              <a:rPr lang="en-US" dirty="0">
                <a:highlight>
                  <a:srgbClr val="FFFF00"/>
                </a:highlight>
              </a:rPr>
              <a:t>or</a:t>
            </a:r>
            <a:r>
              <a:rPr lang="en-US" dirty="0"/>
              <a:t>k</a:t>
            </a:r>
          </a:p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>
                <a:highlight>
                  <a:srgbClr val="FFFF00"/>
                </a:highlight>
              </a:rPr>
              <a:t>ur</a:t>
            </a:r>
            <a:r>
              <a:rPr lang="en-US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67FB3-29ED-E934-B1AD-D38264DB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sound7">
            <a:hlinkClick r:id="" action="ppaction://media"/>
            <a:extLst>
              <a:ext uri="{FF2B5EF4-FFF2-40B4-BE49-F238E27FC236}">
                <a16:creationId xmlns:a16="http://schemas.microsoft.com/office/drawing/2014/main" id="{D4CAFCBC-4FCB-B40B-579C-BA670D4369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583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FE3-E6BA-4930-DEF5-9988A27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51EF-B0AB-7750-D74D-D17C26A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ill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US" dirty="0"/>
              <a:t>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A293-A597-C866-1150-E4C6E7A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65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3B1-6FD3-62F1-CA94-279D24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839-4333-CBAA-8087-B753F0F4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ear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1561-8B55-081F-E246-65724263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370</Words>
  <Application>Microsoft Office PowerPoint</Application>
  <PresentationFormat>On-screen Show (4:3)</PresentationFormat>
  <Paragraphs>447</Paragraphs>
  <Slides>91</Slides>
  <Notes>0</Notes>
  <HiddenSlides>0</HiddenSlides>
  <MMClips>44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Arial</vt:lpstr>
      <vt:lpstr>Calibri</vt:lpstr>
      <vt:lpstr>Office Theme</vt:lpstr>
      <vt:lpstr>Stimulus Presentation</vt:lpstr>
      <vt:lpstr> 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  <vt:lpstr>Wait</vt:lpstr>
      <vt:lpstr>i:</vt:lpstr>
      <vt:lpstr>I</vt:lpstr>
      <vt:lpstr>ʊ</vt:lpstr>
      <vt:lpstr>u:</vt:lpstr>
      <vt:lpstr>e</vt:lpstr>
      <vt:lpstr>ᵊ</vt:lpstr>
      <vt:lpstr>3:</vt:lpstr>
      <vt:lpstr>ɔː</vt:lpstr>
      <vt:lpstr>æ</vt:lpstr>
      <vt:lpstr>ᴧ</vt:lpstr>
      <vt:lpstr>ɑː</vt:lpstr>
      <vt:lpstr>ɒ</vt:lpstr>
      <vt:lpstr>ɪə</vt:lpstr>
      <vt:lpstr>eɪ</vt:lpstr>
      <vt:lpstr>ʊə</vt:lpstr>
      <vt:lpstr>ɔɪ</vt:lpstr>
      <vt:lpstr>əʊ</vt:lpstr>
      <vt:lpstr>eə</vt:lpstr>
      <vt:lpstr>aɪ</vt:lpstr>
      <vt:lpstr>aʊ</vt:lpstr>
      <vt:lpstr>p</vt:lpstr>
      <vt:lpstr>f</vt:lpstr>
      <vt:lpstr>t</vt:lpstr>
      <vt:lpstr>ɵ</vt:lpstr>
      <vt:lpstr>ʧ</vt:lpstr>
      <vt:lpstr>s</vt:lpstr>
      <vt:lpstr>ʃ</vt:lpstr>
      <vt:lpstr>k</vt:lpstr>
      <vt:lpstr>b</vt:lpstr>
      <vt:lpstr>v</vt:lpstr>
      <vt:lpstr>d</vt:lpstr>
      <vt:lpstr>ð</vt:lpstr>
      <vt:lpstr>ʤ</vt:lpstr>
      <vt:lpstr>z</vt:lpstr>
      <vt:lpstr>ʒ</vt:lpstr>
      <vt:lpstr>ɡ</vt:lpstr>
      <vt:lpstr>h</vt:lpstr>
      <vt:lpstr>m</vt:lpstr>
      <vt:lpstr>n</vt:lpstr>
      <vt:lpstr>ŋ</vt:lpstr>
      <vt:lpstr>r</vt:lpstr>
      <vt:lpstr>l</vt:lpstr>
      <vt:lpstr>w</vt:lpstr>
      <vt:lpstr>j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Presentation</dc:title>
  <dc:subject/>
  <dc:creator/>
  <cp:keywords/>
  <dc:description>generated using python-pptx</dc:description>
  <cp:lastModifiedBy>Cole Helbig</cp:lastModifiedBy>
  <cp:revision>6</cp:revision>
  <dcterms:created xsi:type="dcterms:W3CDTF">2013-01-27T09:14:16Z</dcterms:created>
  <dcterms:modified xsi:type="dcterms:W3CDTF">2023-02-21T20:54:04Z</dcterms:modified>
  <cp:category/>
</cp:coreProperties>
</file>